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35"/>
  </p:notesMasterIdLst>
  <p:sldIdLst>
    <p:sldId id="256" r:id="rId2"/>
    <p:sldId id="349" r:id="rId3"/>
    <p:sldId id="359" r:id="rId4"/>
    <p:sldId id="266" r:id="rId5"/>
    <p:sldId id="404" r:id="rId6"/>
    <p:sldId id="397" r:id="rId7"/>
    <p:sldId id="392" r:id="rId8"/>
    <p:sldId id="401" r:id="rId9"/>
    <p:sldId id="403" r:id="rId10"/>
    <p:sldId id="400" r:id="rId11"/>
    <p:sldId id="405" r:id="rId12"/>
    <p:sldId id="407" r:id="rId13"/>
    <p:sldId id="406" r:id="rId14"/>
    <p:sldId id="411" r:id="rId15"/>
    <p:sldId id="409" r:id="rId16"/>
    <p:sldId id="421" r:id="rId17"/>
    <p:sldId id="422" r:id="rId18"/>
    <p:sldId id="418" r:id="rId19"/>
    <p:sldId id="419" r:id="rId20"/>
    <p:sldId id="414" r:id="rId21"/>
    <p:sldId id="413" r:id="rId22"/>
    <p:sldId id="420" r:id="rId23"/>
    <p:sldId id="415" r:id="rId24"/>
    <p:sldId id="355" r:id="rId25"/>
    <p:sldId id="393" r:id="rId26"/>
    <p:sldId id="386" r:id="rId27"/>
    <p:sldId id="382" r:id="rId28"/>
    <p:sldId id="370" r:id="rId29"/>
    <p:sldId id="416" r:id="rId30"/>
    <p:sldId id="417" r:id="rId31"/>
    <p:sldId id="369" r:id="rId32"/>
    <p:sldId id="383" r:id="rId33"/>
    <p:sldId id="362" r:id="rId34"/>
  </p:sldIdLst>
  <p:sldSz cx="9144000" cy="5143500" type="screen16x9"/>
  <p:notesSz cx="6858000" cy="9144000"/>
  <p:embeddedFontLst>
    <p:embeddedFont>
      <p:font typeface="Anaheim" panose="020B0600000101010101" charset="0"/>
      <p:regular r:id="rId36"/>
    </p:embeddedFont>
    <p:embeddedFont>
      <p:font typeface="Anton" panose="020B0600000101010101" charset="0"/>
      <p:regular r:id="rId37"/>
    </p:embeddedFont>
    <p:embeddedFont>
      <p:font typeface="DM Sans" panose="020B0600000101010101" charset="0"/>
      <p:regular r:id="rId38"/>
      <p:bold r:id="rId39"/>
      <p:italic r:id="rId40"/>
      <p:boldItalic r:id="rId41"/>
    </p:embeddedFont>
    <p:embeddedFont>
      <p:font typeface="HY견고딕" panose="02030600000101010101" pitchFamily="18" charset="-127"/>
      <p:regular r:id="rId42"/>
    </p:embeddedFont>
    <p:embeddedFont>
      <p:font typeface="HY헤드라인M" panose="02030600000101010101" pitchFamily="18" charset="-127"/>
      <p:regular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혜영 손" initials="혜손" lastIdx="1" clrIdx="0">
    <p:extLst>
      <p:ext uri="{19B8F6BF-5375-455C-9EA6-DF929625EA0E}">
        <p15:presenceInfo xmlns:p15="http://schemas.microsoft.com/office/powerpoint/2012/main" userId="c0454ea9f8f1c96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9EAB"/>
    <a:srgbClr val="FEFEFE"/>
    <a:srgbClr val="7CBAF0"/>
    <a:srgbClr val="33CC33"/>
    <a:srgbClr val="DB91D0"/>
    <a:srgbClr val="E389D6"/>
    <a:srgbClr val="99FF66"/>
    <a:srgbClr val="73F9CC"/>
    <a:srgbClr val="D5896F"/>
    <a:srgbClr val="ED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41AD70-1A18-4ABC-9B30-F2490E2DA04B}" v="35" dt="2021-05-26T10:19:19.650"/>
  </p1510:revLst>
</p1510:revInfo>
</file>

<file path=ppt/tableStyles.xml><?xml version="1.0" encoding="utf-8"?>
<a:tblStyleLst xmlns:a="http://schemas.openxmlformats.org/drawingml/2006/main" def="{8A27BAD1-644E-4A1E-93A6-A62255C87795}">
  <a:tblStyle styleId="{8A27BAD1-644E-4A1E-93A6-A62255C877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53" autoAdjust="0"/>
    <p:restoredTop sz="94660"/>
  </p:normalViewPr>
  <p:slideViewPr>
    <p:cSldViewPr snapToGrid="0">
      <p:cViewPr varScale="1">
        <p:scale>
          <a:sx n="82" d="100"/>
          <a:sy n="82" d="100"/>
        </p:scale>
        <p:origin x="1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75e30e62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75e30e62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95115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854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9955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838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17335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1831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55061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32490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26918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5955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8568703f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8568703f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9625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6368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49991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61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0217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1513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52402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9020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9908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8568703f2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8568703f2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0333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8568703f2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8568703f2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767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8568703f2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8568703f2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575431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80750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3970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52f7bd7b1a_2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52f7bd7b1a_2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328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9451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8568703f2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8568703f2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3381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928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e552fcb8f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e552fcb8f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5658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728125" y="63706"/>
            <a:ext cx="3478500" cy="302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728300" y="3934875"/>
            <a:ext cx="3804000" cy="7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2" name="Google Shape;12;p2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6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46" name="Google Shape;46;p6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>
            <a:hlinkClick r:id="rId2" action="ppaction://hlinksldjump"/>
          </p:cNvPr>
          <p:cNvSpPr txBox="1">
            <a:spLocks noGrp="1"/>
          </p:cNvSpPr>
          <p:nvPr>
            <p:ph type="ctrTitle"/>
          </p:nvPr>
        </p:nvSpPr>
        <p:spPr>
          <a:xfrm>
            <a:off x="1457174" y="623850"/>
            <a:ext cx="29250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subTitle" idx="1"/>
          </p:nvPr>
        </p:nvSpPr>
        <p:spPr>
          <a:xfrm>
            <a:off x="3848749" y="625650"/>
            <a:ext cx="42576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5" name="Google Shape;115;p15">
            <a:hlinkClick r:id="" action="ppaction://noaction"/>
          </p:cNvPr>
          <p:cNvSpPr txBox="1">
            <a:spLocks noGrp="1"/>
          </p:cNvSpPr>
          <p:nvPr>
            <p:ph type="ctrTitle" idx="2"/>
          </p:nvPr>
        </p:nvSpPr>
        <p:spPr>
          <a:xfrm>
            <a:off x="1457174" y="1333995"/>
            <a:ext cx="2925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subTitle" idx="3"/>
          </p:nvPr>
        </p:nvSpPr>
        <p:spPr>
          <a:xfrm>
            <a:off x="3848749" y="1334355"/>
            <a:ext cx="42576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7" name="Google Shape;117;p15">
            <a:hlinkClick r:id="" action="ppaction://noaction"/>
          </p:cNvPr>
          <p:cNvSpPr txBox="1">
            <a:spLocks noGrp="1"/>
          </p:cNvSpPr>
          <p:nvPr>
            <p:ph type="ctrTitle" idx="4"/>
          </p:nvPr>
        </p:nvSpPr>
        <p:spPr>
          <a:xfrm>
            <a:off x="1457174" y="2040540"/>
            <a:ext cx="29250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ubTitle" idx="5"/>
          </p:nvPr>
        </p:nvSpPr>
        <p:spPr>
          <a:xfrm>
            <a:off x="3848749" y="2043060"/>
            <a:ext cx="42576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9" name="Google Shape;119;p15">
            <a:hlinkClick r:id="" action="ppaction://noaction"/>
          </p:cNvPr>
          <p:cNvSpPr txBox="1">
            <a:spLocks noGrp="1"/>
          </p:cNvSpPr>
          <p:nvPr>
            <p:ph type="ctrTitle" idx="6"/>
          </p:nvPr>
        </p:nvSpPr>
        <p:spPr>
          <a:xfrm>
            <a:off x="1457174" y="2750685"/>
            <a:ext cx="29250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7"/>
          </p:nvPr>
        </p:nvSpPr>
        <p:spPr>
          <a:xfrm>
            <a:off x="3848749" y="2751765"/>
            <a:ext cx="42576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1" name="Google Shape;121;p15">
            <a:hlinkClick r:id="" action="ppaction://noaction"/>
          </p:cNvPr>
          <p:cNvSpPr txBox="1">
            <a:spLocks noGrp="1"/>
          </p:cNvSpPr>
          <p:nvPr>
            <p:ph type="ctrTitle" idx="8"/>
          </p:nvPr>
        </p:nvSpPr>
        <p:spPr>
          <a:xfrm>
            <a:off x="1457174" y="3460830"/>
            <a:ext cx="2925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subTitle" idx="9"/>
          </p:nvPr>
        </p:nvSpPr>
        <p:spPr>
          <a:xfrm>
            <a:off x="3848749" y="3460470"/>
            <a:ext cx="42576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3" name="Google Shape;123;p15">
            <a:hlinkClick r:id="" action="ppaction://noaction"/>
          </p:cNvPr>
          <p:cNvSpPr txBox="1">
            <a:spLocks noGrp="1"/>
          </p:cNvSpPr>
          <p:nvPr>
            <p:ph type="ctrTitle" idx="13"/>
          </p:nvPr>
        </p:nvSpPr>
        <p:spPr>
          <a:xfrm>
            <a:off x="1457174" y="4167375"/>
            <a:ext cx="29250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14"/>
          </p:nvPr>
        </p:nvSpPr>
        <p:spPr>
          <a:xfrm>
            <a:off x="3848749" y="4169175"/>
            <a:ext cx="42576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125" name="Google Shape;125;p15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26" name="Google Shape;126;p15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15">
            <a:hlinkClick r:id="rId2" action="ppaction://hlinksldjump"/>
          </p:cNvPr>
          <p:cNvSpPr txBox="1">
            <a:spLocks noGrp="1"/>
          </p:cNvSpPr>
          <p:nvPr>
            <p:ph type="title" idx="15" hasCustomPrompt="1"/>
          </p:nvPr>
        </p:nvSpPr>
        <p:spPr>
          <a:xfrm>
            <a:off x="874774" y="577200"/>
            <a:ext cx="448500" cy="45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5">
            <a:hlinkClick r:id="" action="ppaction://noaction"/>
          </p:cNvPr>
          <p:cNvSpPr txBox="1">
            <a:spLocks noGrp="1"/>
          </p:cNvSpPr>
          <p:nvPr>
            <p:ph type="title" idx="16" hasCustomPrompt="1"/>
          </p:nvPr>
        </p:nvSpPr>
        <p:spPr>
          <a:xfrm>
            <a:off x="874924" y="1286865"/>
            <a:ext cx="448500" cy="45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15">
            <a:hlinkClick r:id="" action="ppaction://noaction"/>
          </p:cNvPr>
          <p:cNvSpPr txBox="1">
            <a:spLocks noGrp="1"/>
          </p:cNvSpPr>
          <p:nvPr>
            <p:ph type="title" idx="17" hasCustomPrompt="1"/>
          </p:nvPr>
        </p:nvSpPr>
        <p:spPr>
          <a:xfrm>
            <a:off x="874774" y="1996530"/>
            <a:ext cx="448500" cy="44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15">
            <a:hlinkClick r:id="" action="ppaction://noaction"/>
          </p:cNvPr>
          <p:cNvSpPr txBox="1">
            <a:spLocks noGrp="1"/>
          </p:cNvSpPr>
          <p:nvPr>
            <p:ph type="title" idx="18" hasCustomPrompt="1"/>
          </p:nvPr>
        </p:nvSpPr>
        <p:spPr>
          <a:xfrm>
            <a:off x="874924" y="2701395"/>
            <a:ext cx="448500" cy="45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15">
            <a:hlinkClick r:id="" action="ppaction://noaction"/>
          </p:cNvPr>
          <p:cNvSpPr txBox="1">
            <a:spLocks noGrp="1"/>
          </p:cNvSpPr>
          <p:nvPr>
            <p:ph type="title" idx="19" hasCustomPrompt="1"/>
          </p:nvPr>
        </p:nvSpPr>
        <p:spPr>
          <a:xfrm>
            <a:off x="874774" y="4120725"/>
            <a:ext cx="448500" cy="45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15">
            <a:hlinkClick r:id="" action="ppaction://noaction"/>
          </p:cNvPr>
          <p:cNvSpPr txBox="1">
            <a:spLocks noGrp="1"/>
          </p:cNvSpPr>
          <p:nvPr>
            <p:ph type="title" idx="20" hasCustomPrompt="1"/>
          </p:nvPr>
        </p:nvSpPr>
        <p:spPr>
          <a:xfrm>
            <a:off x="874774" y="3411060"/>
            <a:ext cx="448500" cy="45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4949100" y="2320775"/>
            <a:ext cx="3468900" cy="17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subTitle" idx="1"/>
          </p:nvPr>
        </p:nvSpPr>
        <p:spPr>
          <a:xfrm>
            <a:off x="5461200" y="4106625"/>
            <a:ext cx="2956800" cy="49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 idx="2" hasCustomPrompt="1"/>
          </p:nvPr>
        </p:nvSpPr>
        <p:spPr>
          <a:xfrm>
            <a:off x="4949100" y="524500"/>
            <a:ext cx="3468900" cy="11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grpSp>
        <p:nvGrpSpPr>
          <p:cNvPr id="140" name="Google Shape;140;p16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41" name="Google Shape;141;p16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3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oogle Shape;359;p37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360" name="Google Shape;360;p37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7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7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8"/>
          <p:cNvSpPr/>
          <p:nvPr/>
        </p:nvSpPr>
        <p:spPr>
          <a:xfrm>
            <a:off x="-28575" y="-95250"/>
            <a:ext cx="4648200" cy="533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6" name="Google Shape;366;p38"/>
          <p:cNvGrpSpPr/>
          <p:nvPr/>
        </p:nvGrpSpPr>
        <p:grpSpPr>
          <a:xfrm flipH="1"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367" name="Google Shape;367;p38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8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8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5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9"/>
          <p:cNvSpPr/>
          <p:nvPr/>
        </p:nvSpPr>
        <p:spPr>
          <a:xfrm>
            <a:off x="-66675" y="2495550"/>
            <a:ext cx="9334500" cy="26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3" name="Google Shape;373;p39"/>
          <p:cNvGrpSpPr/>
          <p:nvPr/>
        </p:nvGrpSpPr>
        <p:grpSpPr>
          <a:xfrm flipH="1"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374" name="Google Shape;374;p39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>
            <a:spLocks noGrp="1"/>
          </p:cNvSpPr>
          <p:nvPr>
            <p:ph type="ctrTitle"/>
          </p:nvPr>
        </p:nvSpPr>
        <p:spPr>
          <a:xfrm>
            <a:off x="978500" y="3037100"/>
            <a:ext cx="1637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0" name="Google Shape;230;p27"/>
          <p:cNvSpPr txBox="1">
            <a:spLocks noGrp="1"/>
          </p:cNvSpPr>
          <p:nvPr>
            <p:ph type="subTitle" idx="1"/>
          </p:nvPr>
        </p:nvSpPr>
        <p:spPr>
          <a:xfrm>
            <a:off x="720050" y="3614847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27"/>
          <p:cNvSpPr txBox="1">
            <a:spLocks noGrp="1"/>
          </p:cNvSpPr>
          <p:nvPr>
            <p:ph type="ctrTitle" idx="2"/>
          </p:nvPr>
        </p:nvSpPr>
        <p:spPr>
          <a:xfrm>
            <a:off x="3753410" y="3037100"/>
            <a:ext cx="1637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2" name="Google Shape;232;p27"/>
          <p:cNvSpPr txBox="1">
            <a:spLocks noGrp="1"/>
          </p:cNvSpPr>
          <p:nvPr>
            <p:ph type="subTitle" idx="3"/>
          </p:nvPr>
        </p:nvSpPr>
        <p:spPr>
          <a:xfrm>
            <a:off x="3494963" y="3614847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27"/>
          <p:cNvSpPr txBox="1">
            <a:spLocks noGrp="1"/>
          </p:cNvSpPr>
          <p:nvPr>
            <p:ph type="ctrTitle" idx="4"/>
          </p:nvPr>
        </p:nvSpPr>
        <p:spPr>
          <a:xfrm>
            <a:off x="6528350" y="3037100"/>
            <a:ext cx="1637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4" name="Google Shape;234;p27"/>
          <p:cNvSpPr txBox="1">
            <a:spLocks noGrp="1"/>
          </p:cNvSpPr>
          <p:nvPr>
            <p:ph type="subTitle" idx="5"/>
          </p:nvPr>
        </p:nvSpPr>
        <p:spPr>
          <a:xfrm>
            <a:off x="6269906" y="3614847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35" name="Google Shape;235;p27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236" name="Google Shape;236;p27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240" name="Google Shape;240;p27"/>
          <p:cNvSpPr txBox="1">
            <a:spLocks noGrp="1"/>
          </p:cNvSpPr>
          <p:nvPr>
            <p:ph type="ctrTitle" idx="6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0871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Char char="●"/>
              <a:defRPr sz="18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61" r:id="rId3"/>
    <p:sldLayoutId id="2147483662" r:id="rId4"/>
    <p:sldLayoutId id="2147483683" r:id="rId5"/>
    <p:sldLayoutId id="2147483684" r:id="rId6"/>
    <p:sldLayoutId id="2147483685" r:id="rId7"/>
    <p:sldLayoutId id="214748368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12" Type="http://schemas.openxmlformats.org/officeDocument/2006/relationships/image" Target="../media/image43.sv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svg"/><Relationship Id="rId11" Type="http://schemas.openxmlformats.org/officeDocument/2006/relationships/image" Target="../media/image42.png"/><Relationship Id="rId5" Type="http://schemas.openxmlformats.org/officeDocument/2006/relationships/image" Target="../media/image36.png"/><Relationship Id="rId10" Type="http://schemas.openxmlformats.org/officeDocument/2006/relationships/image" Target="../media/image41.svg"/><Relationship Id="rId4" Type="http://schemas.openxmlformats.org/officeDocument/2006/relationships/image" Target="../media/image35.svg"/><Relationship Id="rId9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4.png"/><Relationship Id="rId7" Type="http://schemas.openxmlformats.org/officeDocument/2006/relationships/image" Target="../media/image47.png"/><Relationship Id="rId12" Type="http://schemas.openxmlformats.org/officeDocument/2006/relationships/image" Target="../media/image5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11" Type="http://schemas.openxmlformats.org/officeDocument/2006/relationships/image" Target="../media/image50.png"/><Relationship Id="rId5" Type="http://schemas.microsoft.com/office/2007/relationships/hdphoto" Target="../media/hdphoto2.wdp"/><Relationship Id="rId10" Type="http://schemas.openxmlformats.org/officeDocument/2006/relationships/image" Target="../media/image49.png"/><Relationship Id="rId4" Type="http://schemas.openxmlformats.org/officeDocument/2006/relationships/image" Target="../media/image45.png"/><Relationship Id="rId9" Type="http://schemas.microsoft.com/office/2007/relationships/hdphoto" Target="../media/hdphoto3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1"/>
        </a:soli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2"/>
          <p:cNvSpPr txBox="1">
            <a:spLocks noGrp="1"/>
          </p:cNvSpPr>
          <p:nvPr>
            <p:ph type="ctrTitle"/>
          </p:nvPr>
        </p:nvSpPr>
        <p:spPr>
          <a:xfrm flipH="1">
            <a:off x="729478" y="3867929"/>
            <a:ext cx="4111611" cy="6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altLang="ko-KR" sz="2800" dirty="0">
                <a:solidFill>
                  <a:schemeClr val="lt1"/>
                </a:solidFill>
              </a:rPr>
              <a:t>TEAM </a:t>
            </a:r>
            <a:r>
              <a:rPr lang="en-US" sz="2800" dirty="0">
                <a:solidFill>
                  <a:schemeClr val="lt1"/>
                </a:solidFill>
              </a:rPr>
              <a:t>13 &amp; 24</a:t>
            </a:r>
            <a:br>
              <a:rPr lang="en-US" sz="3150" dirty="0">
                <a:solidFill>
                  <a:schemeClr val="lt1"/>
                </a:solidFill>
              </a:rPr>
            </a:br>
            <a:r>
              <a:rPr lang="en-US" sz="2800" dirty="0">
                <a:solidFill>
                  <a:schemeClr val="lt1"/>
                </a:solidFill>
              </a:rPr>
              <a:t>with Neuro Associates</a:t>
            </a:r>
            <a:endParaRPr lang="en-US" sz="3150" b="0" dirty="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8" name="Google Shape;388;p42"/>
          <p:cNvSpPr txBox="1">
            <a:spLocks noGrp="1"/>
          </p:cNvSpPr>
          <p:nvPr>
            <p:ph type="ctrTitle"/>
          </p:nvPr>
        </p:nvSpPr>
        <p:spPr>
          <a:xfrm flipH="1">
            <a:off x="728125" y="63706"/>
            <a:ext cx="3478500" cy="302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2"/>
                </a:solidFill>
              </a:rPr>
              <a:t>Link</a:t>
            </a:r>
            <a:r>
              <a:rPr lang="en" sz="6600" dirty="0">
                <a:solidFill>
                  <a:schemeClr val="lt2"/>
                </a:solidFill>
              </a:rPr>
              <a:t> </a:t>
            </a:r>
            <a:r>
              <a:rPr lang="en" sz="6600" dirty="0"/>
              <a:t>Service</a:t>
            </a:r>
            <a:r>
              <a:rPr lang="en" sz="8000" dirty="0">
                <a:solidFill>
                  <a:schemeClr val="dk2"/>
                </a:solidFill>
              </a:rPr>
              <a:t> </a:t>
            </a:r>
            <a:endParaRPr sz="8000" dirty="0">
              <a:solidFill>
                <a:schemeClr val="dk2"/>
              </a:solidFill>
            </a:endParaRPr>
          </a:p>
        </p:txBody>
      </p:sp>
      <p:grpSp>
        <p:nvGrpSpPr>
          <p:cNvPr id="392" name="Google Shape;2708;p71">
            <a:extLst>
              <a:ext uri="{FF2B5EF4-FFF2-40B4-BE49-F238E27FC236}">
                <a16:creationId xmlns:a16="http://schemas.microsoft.com/office/drawing/2014/main" id="{48421881-3DEC-40AF-BC41-33572FFFA3B3}"/>
              </a:ext>
            </a:extLst>
          </p:cNvPr>
          <p:cNvGrpSpPr/>
          <p:nvPr/>
        </p:nvGrpSpPr>
        <p:grpSpPr>
          <a:xfrm>
            <a:off x="5456663" y="1672654"/>
            <a:ext cx="3354904" cy="3470846"/>
            <a:chOff x="1909025" y="907875"/>
            <a:chExt cx="4092800" cy="4561275"/>
          </a:xfrm>
        </p:grpSpPr>
        <p:sp>
          <p:nvSpPr>
            <p:cNvPr id="393" name="Google Shape;2709;p71">
              <a:extLst>
                <a:ext uri="{FF2B5EF4-FFF2-40B4-BE49-F238E27FC236}">
                  <a16:creationId xmlns:a16="http://schemas.microsoft.com/office/drawing/2014/main" id="{89E3D6B6-9562-4437-83A7-315F1A64481D}"/>
                </a:ext>
              </a:extLst>
            </p:cNvPr>
            <p:cNvSpPr/>
            <p:nvPr/>
          </p:nvSpPr>
          <p:spPr>
            <a:xfrm>
              <a:off x="1909025" y="2062875"/>
              <a:ext cx="1668000" cy="2763725"/>
            </a:xfrm>
            <a:custGeom>
              <a:avLst/>
              <a:gdLst/>
              <a:ahLst/>
              <a:cxnLst/>
              <a:rect l="l" t="t" r="r" b="b"/>
              <a:pathLst>
                <a:path w="66720" h="110549" extrusionOk="0">
                  <a:moveTo>
                    <a:pt x="66720" y="56123"/>
                  </a:moveTo>
                  <a:lnTo>
                    <a:pt x="66720" y="56123"/>
                  </a:lnTo>
                  <a:cubicBezTo>
                    <a:pt x="66720" y="56123"/>
                    <a:pt x="66720" y="56123"/>
                    <a:pt x="66720" y="56123"/>
                  </a:cubicBezTo>
                  <a:lnTo>
                    <a:pt x="66720" y="56123"/>
                  </a:lnTo>
                  <a:cubicBezTo>
                    <a:pt x="66720" y="56123"/>
                    <a:pt x="66720" y="56123"/>
                    <a:pt x="66720" y="56123"/>
                  </a:cubicBezTo>
                  <a:close/>
                  <a:moveTo>
                    <a:pt x="39536" y="73682"/>
                  </a:moveTo>
                  <a:lnTo>
                    <a:pt x="39536" y="73682"/>
                  </a:lnTo>
                  <a:cubicBezTo>
                    <a:pt x="39034" y="74058"/>
                    <a:pt x="38683" y="74184"/>
                    <a:pt x="38683" y="74184"/>
                  </a:cubicBezTo>
                  <a:cubicBezTo>
                    <a:pt x="38976" y="74008"/>
                    <a:pt x="39260" y="73841"/>
                    <a:pt x="39536" y="73682"/>
                  </a:cubicBezTo>
                  <a:close/>
                  <a:moveTo>
                    <a:pt x="20084" y="1"/>
                  </a:moveTo>
                  <a:cubicBezTo>
                    <a:pt x="17861" y="1"/>
                    <a:pt x="15675" y="653"/>
                    <a:pt x="13717" y="2317"/>
                  </a:cubicBezTo>
                  <a:cubicBezTo>
                    <a:pt x="4670" y="9991"/>
                    <a:pt x="5557" y="17549"/>
                    <a:pt x="7507" y="19750"/>
                  </a:cubicBezTo>
                  <a:cubicBezTo>
                    <a:pt x="9466" y="21959"/>
                    <a:pt x="24731" y="32170"/>
                    <a:pt x="22990" y="33869"/>
                  </a:cubicBezTo>
                  <a:cubicBezTo>
                    <a:pt x="22711" y="34140"/>
                    <a:pt x="22159" y="34268"/>
                    <a:pt x="21409" y="34268"/>
                  </a:cubicBezTo>
                  <a:cubicBezTo>
                    <a:pt x="17483" y="34268"/>
                    <a:pt x="8152" y="30764"/>
                    <a:pt x="4386" y="25985"/>
                  </a:cubicBezTo>
                  <a:lnTo>
                    <a:pt x="4386" y="25985"/>
                  </a:lnTo>
                  <a:cubicBezTo>
                    <a:pt x="4385" y="25986"/>
                    <a:pt x="0" y="45845"/>
                    <a:pt x="8788" y="50725"/>
                  </a:cubicBezTo>
                  <a:cubicBezTo>
                    <a:pt x="17584" y="55612"/>
                    <a:pt x="23652" y="52265"/>
                    <a:pt x="29033" y="55386"/>
                  </a:cubicBezTo>
                  <a:cubicBezTo>
                    <a:pt x="34170" y="58363"/>
                    <a:pt x="36951" y="62097"/>
                    <a:pt x="34120" y="62097"/>
                  </a:cubicBezTo>
                  <a:cubicBezTo>
                    <a:pt x="33990" y="62097"/>
                    <a:pt x="33849" y="62090"/>
                    <a:pt x="33695" y="62073"/>
                  </a:cubicBezTo>
                  <a:cubicBezTo>
                    <a:pt x="30351" y="61714"/>
                    <a:pt x="22911" y="55441"/>
                    <a:pt x="16560" y="55441"/>
                  </a:cubicBezTo>
                  <a:cubicBezTo>
                    <a:pt x="16251" y="55441"/>
                    <a:pt x="15945" y="55456"/>
                    <a:pt x="15642" y="55487"/>
                  </a:cubicBezTo>
                  <a:cubicBezTo>
                    <a:pt x="9097" y="56156"/>
                    <a:pt x="4268" y="56022"/>
                    <a:pt x="10855" y="62860"/>
                  </a:cubicBezTo>
                  <a:cubicBezTo>
                    <a:pt x="16267" y="68486"/>
                    <a:pt x="26981" y="75214"/>
                    <a:pt x="34404" y="75214"/>
                  </a:cubicBezTo>
                  <a:cubicBezTo>
                    <a:pt x="36014" y="75214"/>
                    <a:pt x="37470" y="74897"/>
                    <a:pt x="38683" y="74184"/>
                  </a:cubicBezTo>
                  <a:lnTo>
                    <a:pt x="38683" y="74184"/>
                  </a:lnTo>
                  <a:cubicBezTo>
                    <a:pt x="39536" y="75983"/>
                    <a:pt x="38951" y="81373"/>
                    <a:pt x="38340" y="85399"/>
                  </a:cubicBezTo>
                  <a:cubicBezTo>
                    <a:pt x="38197" y="86060"/>
                    <a:pt x="38038" y="86997"/>
                    <a:pt x="37871" y="88294"/>
                  </a:cubicBezTo>
                  <a:cubicBezTo>
                    <a:pt x="37762" y="88872"/>
                    <a:pt x="37678" y="89332"/>
                    <a:pt x="37620" y="89667"/>
                  </a:cubicBezTo>
                  <a:cubicBezTo>
                    <a:pt x="35670" y="98287"/>
                    <a:pt x="26213" y="108983"/>
                    <a:pt x="26213" y="108983"/>
                  </a:cubicBezTo>
                  <a:lnTo>
                    <a:pt x="27552" y="110548"/>
                  </a:lnTo>
                  <a:cubicBezTo>
                    <a:pt x="39269" y="101283"/>
                    <a:pt x="39553" y="87231"/>
                    <a:pt x="39553" y="87231"/>
                  </a:cubicBezTo>
                  <a:cubicBezTo>
                    <a:pt x="40691" y="76728"/>
                    <a:pt x="45487" y="70175"/>
                    <a:pt x="45487" y="70175"/>
                  </a:cubicBezTo>
                  <a:cubicBezTo>
                    <a:pt x="45487" y="70175"/>
                    <a:pt x="46233" y="70244"/>
                    <a:pt x="47446" y="70244"/>
                  </a:cubicBezTo>
                  <a:cubicBezTo>
                    <a:pt x="52578" y="70244"/>
                    <a:pt x="66063" y="69012"/>
                    <a:pt x="66720" y="56123"/>
                  </a:cubicBezTo>
                  <a:lnTo>
                    <a:pt x="66720" y="56123"/>
                  </a:lnTo>
                  <a:cubicBezTo>
                    <a:pt x="66720" y="56123"/>
                    <a:pt x="66720" y="56123"/>
                    <a:pt x="66720" y="56123"/>
                  </a:cubicBezTo>
                  <a:cubicBezTo>
                    <a:pt x="66719" y="56123"/>
                    <a:pt x="65946" y="45464"/>
                    <a:pt x="61271" y="39652"/>
                  </a:cubicBezTo>
                  <a:cubicBezTo>
                    <a:pt x="61271" y="39652"/>
                    <a:pt x="53664" y="56876"/>
                    <a:pt x="50000" y="56876"/>
                  </a:cubicBezTo>
                  <a:cubicBezTo>
                    <a:pt x="49828" y="56876"/>
                    <a:pt x="49666" y="56838"/>
                    <a:pt x="49513" y="56759"/>
                  </a:cubicBezTo>
                  <a:cubicBezTo>
                    <a:pt x="46106" y="54985"/>
                    <a:pt x="60334" y="36396"/>
                    <a:pt x="60334" y="36396"/>
                  </a:cubicBezTo>
                  <a:cubicBezTo>
                    <a:pt x="60334" y="36396"/>
                    <a:pt x="49931" y="18244"/>
                    <a:pt x="43437" y="14645"/>
                  </a:cubicBezTo>
                  <a:cubicBezTo>
                    <a:pt x="43437" y="14645"/>
                    <a:pt x="42010" y="35222"/>
                    <a:pt x="39419" y="35222"/>
                  </a:cubicBezTo>
                  <a:cubicBezTo>
                    <a:pt x="39275" y="35222"/>
                    <a:pt x="39127" y="35158"/>
                    <a:pt x="38976" y="35024"/>
                  </a:cubicBezTo>
                  <a:cubicBezTo>
                    <a:pt x="36097" y="32471"/>
                    <a:pt x="36649" y="8527"/>
                    <a:pt x="36649" y="8527"/>
                  </a:cubicBezTo>
                  <a:cubicBezTo>
                    <a:pt x="36649" y="8527"/>
                    <a:pt x="28123" y="1"/>
                    <a:pt x="20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2710;p71">
              <a:extLst>
                <a:ext uri="{FF2B5EF4-FFF2-40B4-BE49-F238E27FC236}">
                  <a16:creationId xmlns:a16="http://schemas.microsoft.com/office/drawing/2014/main" id="{6A3868F2-3B7B-491A-BC2A-B19F89B8E00E}"/>
                </a:ext>
              </a:extLst>
            </p:cNvPr>
            <p:cNvSpPr/>
            <p:nvPr/>
          </p:nvSpPr>
          <p:spPr>
            <a:xfrm>
              <a:off x="3060625" y="1263775"/>
              <a:ext cx="1877250" cy="3378275"/>
            </a:xfrm>
            <a:custGeom>
              <a:avLst/>
              <a:gdLst/>
              <a:ahLst/>
              <a:cxnLst/>
              <a:rect l="l" t="t" r="r" b="b"/>
              <a:pathLst>
                <a:path w="75090" h="135131" extrusionOk="0">
                  <a:moveTo>
                    <a:pt x="20731" y="0"/>
                  </a:moveTo>
                  <a:cubicBezTo>
                    <a:pt x="19141" y="0"/>
                    <a:pt x="17919" y="695"/>
                    <a:pt x="17760" y="1155"/>
                  </a:cubicBezTo>
                  <a:cubicBezTo>
                    <a:pt x="17417" y="2210"/>
                    <a:pt x="13726" y="16596"/>
                    <a:pt x="12437" y="19375"/>
                  </a:cubicBezTo>
                  <a:cubicBezTo>
                    <a:pt x="10696" y="23133"/>
                    <a:pt x="8512" y="41972"/>
                    <a:pt x="3984" y="51304"/>
                  </a:cubicBezTo>
                  <a:cubicBezTo>
                    <a:pt x="879" y="57715"/>
                    <a:pt x="0" y="95979"/>
                    <a:pt x="0" y="95979"/>
                  </a:cubicBezTo>
                  <a:lnTo>
                    <a:pt x="25870" y="135131"/>
                  </a:lnTo>
                  <a:cubicBezTo>
                    <a:pt x="25870" y="135131"/>
                    <a:pt x="28699" y="124887"/>
                    <a:pt x="34842" y="116701"/>
                  </a:cubicBezTo>
                  <a:cubicBezTo>
                    <a:pt x="37219" y="113546"/>
                    <a:pt x="40073" y="110692"/>
                    <a:pt x="43462" y="108859"/>
                  </a:cubicBezTo>
                  <a:cubicBezTo>
                    <a:pt x="46927" y="106976"/>
                    <a:pt x="50978" y="102474"/>
                    <a:pt x="55003" y="97009"/>
                  </a:cubicBezTo>
                  <a:cubicBezTo>
                    <a:pt x="65130" y="83249"/>
                    <a:pt x="75090" y="63322"/>
                    <a:pt x="75090" y="63322"/>
                  </a:cubicBezTo>
                  <a:cubicBezTo>
                    <a:pt x="75090" y="63322"/>
                    <a:pt x="56303" y="9199"/>
                    <a:pt x="53214" y="9199"/>
                  </a:cubicBezTo>
                  <a:cubicBezTo>
                    <a:pt x="53193" y="9199"/>
                    <a:pt x="53173" y="9202"/>
                    <a:pt x="53154" y="9206"/>
                  </a:cubicBezTo>
                  <a:cubicBezTo>
                    <a:pt x="50434" y="9901"/>
                    <a:pt x="28289" y="42181"/>
                    <a:pt x="24715" y="44475"/>
                  </a:cubicBezTo>
                  <a:cubicBezTo>
                    <a:pt x="24590" y="44561"/>
                    <a:pt x="24483" y="44606"/>
                    <a:pt x="24402" y="44606"/>
                  </a:cubicBezTo>
                  <a:cubicBezTo>
                    <a:pt x="24359" y="44606"/>
                    <a:pt x="24323" y="44593"/>
                    <a:pt x="24296" y="44567"/>
                  </a:cubicBezTo>
                  <a:cubicBezTo>
                    <a:pt x="22246" y="42625"/>
                    <a:pt x="25175" y="35310"/>
                    <a:pt x="24204" y="25443"/>
                  </a:cubicBezTo>
                  <a:cubicBezTo>
                    <a:pt x="24163" y="25066"/>
                    <a:pt x="27502" y="16605"/>
                    <a:pt x="24732" y="3783"/>
                  </a:cubicBezTo>
                  <a:cubicBezTo>
                    <a:pt x="24188" y="1239"/>
                    <a:pt x="22012" y="0"/>
                    <a:pt x="20731" y="0"/>
                  </a:cubicBezTo>
                  <a:close/>
                </a:path>
              </a:pathLst>
            </a:custGeom>
            <a:solidFill>
              <a:srgbClr val="ED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711;p71">
              <a:extLst>
                <a:ext uri="{FF2B5EF4-FFF2-40B4-BE49-F238E27FC236}">
                  <a16:creationId xmlns:a16="http://schemas.microsoft.com/office/drawing/2014/main" id="{17F85405-F2D4-469C-9866-6F5E1A113FB1}"/>
                </a:ext>
              </a:extLst>
            </p:cNvPr>
            <p:cNvSpPr/>
            <p:nvPr/>
          </p:nvSpPr>
          <p:spPr>
            <a:xfrm>
              <a:off x="2236250" y="4004075"/>
              <a:ext cx="1665725" cy="1464850"/>
            </a:xfrm>
            <a:custGeom>
              <a:avLst/>
              <a:gdLst/>
              <a:ahLst/>
              <a:cxnLst/>
              <a:rect l="l" t="t" r="r" b="b"/>
              <a:pathLst>
                <a:path w="66629" h="58594" extrusionOk="0">
                  <a:moveTo>
                    <a:pt x="27887" y="1"/>
                  </a:moveTo>
                  <a:cubicBezTo>
                    <a:pt x="27887" y="1"/>
                    <a:pt x="14915" y="26782"/>
                    <a:pt x="1" y="58594"/>
                  </a:cubicBezTo>
                  <a:lnTo>
                    <a:pt x="65264" y="58594"/>
                  </a:lnTo>
                  <a:cubicBezTo>
                    <a:pt x="66268" y="35160"/>
                    <a:pt x="66628" y="17760"/>
                    <a:pt x="66628" y="17760"/>
                  </a:cubicBezTo>
                  <a:cubicBezTo>
                    <a:pt x="65055" y="1131"/>
                    <a:pt x="27887" y="1"/>
                    <a:pt x="27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2712;p71">
              <a:extLst>
                <a:ext uri="{FF2B5EF4-FFF2-40B4-BE49-F238E27FC236}">
                  <a16:creationId xmlns:a16="http://schemas.microsoft.com/office/drawing/2014/main" id="{292D41EB-18C3-4447-9AC2-5AC6AAAEDC22}"/>
                </a:ext>
              </a:extLst>
            </p:cNvPr>
            <p:cNvSpPr/>
            <p:nvPr/>
          </p:nvSpPr>
          <p:spPr>
            <a:xfrm>
              <a:off x="4841400" y="925025"/>
              <a:ext cx="711625" cy="835575"/>
            </a:xfrm>
            <a:custGeom>
              <a:avLst/>
              <a:gdLst/>
              <a:ahLst/>
              <a:cxnLst/>
              <a:rect l="l" t="t" r="r" b="b"/>
              <a:pathLst>
                <a:path w="28465" h="33423" extrusionOk="0">
                  <a:moveTo>
                    <a:pt x="21946" y="1"/>
                  </a:moveTo>
                  <a:cubicBezTo>
                    <a:pt x="20314" y="1"/>
                    <a:pt x="18691" y="701"/>
                    <a:pt x="17576" y="2051"/>
                  </a:cubicBezTo>
                  <a:lnTo>
                    <a:pt x="14010" y="6353"/>
                  </a:lnTo>
                  <a:lnTo>
                    <a:pt x="1984" y="20890"/>
                  </a:lnTo>
                  <a:cubicBezTo>
                    <a:pt x="0" y="23284"/>
                    <a:pt x="343" y="26874"/>
                    <a:pt x="2737" y="28858"/>
                  </a:cubicBezTo>
                  <a:lnTo>
                    <a:pt x="2930" y="29008"/>
                  </a:lnTo>
                  <a:cubicBezTo>
                    <a:pt x="4737" y="30515"/>
                    <a:pt x="7081" y="33235"/>
                    <a:pt x="8964" y="33411"/>
                  </a:cubicBezTo>
                  <a:cubicBezTo>
                    <a:pt x="9034" y="33418"/>
                    <a:pt x="9105" y="33423"/>
                    <a:pt x="9174" y="33423"/>
                  </a:cubicBezTo>
                  <a:cubicBezTo>
                    <a:pt x="9690" y="33423"/>
                    <a:pt x="10175" y="33200"/>
                    <a:pt x="10596" y="32691"/>
                  </a:cubicBezTo>
                  <a:lnTo>
                    <a:pt x="18463" y="21158"/>
                  </a:lnTo>
                  <a:lnTo>
                    <a:pt x="26481" y="9416"/>
                  </a:lnTo>
                  <a:cubicBezTo>
                    <a:pt x="28464" y="7014"/>
                    <a:pt x="28129" y="3423"/>
                    <a:pt x="25736" y="1440"/>
                  </a:cubicBezTo>
                  <a:lnTo>
                    <a:pt x="25543" y="1298"/>
                  </a:lnTo>
                  <a:cubicBezTo>
                    <a:pt x="24495" y="425"/>
                    <a:pt x="23218" y="1"/>
                    <a:pt x="21946" y="1"/>
                  </a:cubicBezTo>
                  <a:close/>
                </a:path>
              </a:pathLst>
            </a:custGeom>
            <a:solidFill>
              <a:srgbClr val="ED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2713;p71">
              <a:extLst>
                <a:ext uri="{FF2B5EF4-FFF2-40B4-BE49-F238E27FC236}">
                  <a16:creationId xmlns:a16="http://schemas.microsoft.com/office/drawing/2014/main" id="{8217F0BD-9174-45FE-91EC-8297C1735872}"/>
                </a:ext>
              </a:extLst>
            </p:cNvPr>
            <p:cNvSpPr/>
            <p:nvPr/>
          </p:nvSpPr>
          <p:spPr>
            <a:xfrm>
              <a:off x="5065475" y="1083825"/>
              <a:ext cx="237500" cy="676775"/>
            </a:xfrm>
            <a:custGeom>
              <a:avLst/>
              <a:gdLst/>
              <a:ahLst/>
              <a:cxnLst/>
              <a:rect l="l" t="t" r="r" b="b"/>
              <a:pathLst>
                <a:path w="9500" h="27071" extrusionOk="0">
                  <a:moveTo>
                    <a:pt x="5047" y="1"/>
                  </a:moveTo>
                  <a:lnTo>
                    <a:pt x="1" y="27059"/>
                  </a:lnTo>
                  <a:cubicBezTo>
                    <a:pt x="71" y="27066"/>
                    <a:pt x="142" y="27071"/>
                    <a:pt x="211" y="27071"/>
                  </a:cubicBezTo>
                  <a:cubicBezTo>
                    <a:pt x="727" y="27071"/>
                    <a:pt x="1212" y="26848"/>
                    <a:pt x="1633" y="26339"/>
                  </a:cubicBezTo>
                  <a:lnTo>
                    <a:pt x="9500" y="14806"/>
                  </a:lnTo>
                  <a:cubicBezTo>
                    <a:pt x="5909" y="12295"/>
                    <a:pt x="5056" y="151"/>
                    <a:pt x="5047" y="1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2714;p71">
              <a:extLst>
                <a:ext uri="{FF2B5EF4-FFF2-40B4-BE49-F238E27FC236}">
                  <a16:creationId xmlns:a16="http://schemas.microsoft.com/office/drawing/2014/main" id="{F97A3A8B-D356-4E51-9463-8FE23E74D68F}"/>
                </a:ext>
              </a:extLst>
            </p:cNvPr>
            <p:cNvSpPr/>
            <p:nvPr/>
          </p:nvSpPr>
          <p:spPr>
            <a:xfrm>
              <a:off x="3613825" y="3628725"/>
              <a:ext cx="821900" cy="552600"/>
            </a:xfrm>
            <a:custGeom>
              <a:avLst/>
              <a:gdLst/>
              <a:ahLst/>
              <a:cxnLst/>
              <a:rect l="l" t="t" r="r" b="b"/>
              <a:pathLst>
                <a:path w="32876" h="22104" extrusionOk="0">
                  <a:moveTo>
                    <a:pt x="10605" y="0"/>
                  </a:moveTo>
                  <a:cubicBezTo>
                    <a:pt x="10605" y="0"/>
                    <a:pt x="7131" y="6863"/>
                    <a:pt x="3734" y="8813"/>
                  </a:cubicBezTo>
                  <a:cubicBezTo>
                    <a:pt x="3700" y="8830"/>
                    <a:pt x="3658" y="8855"/>
                    <a:pt x="3625" y="8872"/>
                  </a:cubicBezTo>
                  <a:cubicBezTo>
                    <a:pt x="1" y="10822"/>
                    <a:pt x="143" y="16069"/>
                    <a:pt x="3842" y="17869"/>
                  </a:cubicBezTo>
                  <a:cubicBezTo>
                    <a:pt x="6880" y="19342"/>
                    <a:pt x="9985" y="20831"/>
                    <a:pt x="12714" y="22103"/>
                  </a:cubicBezTo>
                  <a:cubicBezTo>
                    <a:pt x="15091" y="18948"/>
                    <a:pt x="17945" y="16094"/>
                    <a:pt x="21334" y="14261"/>
                  </a:cubicBezTo>
                  <a:cubicBezTo>
                    <a:pt x="24799" y="12378"/>
                    <a:pt x="28850" y="7876"/>
                    <a:pt x="32875" y="2411"/>
                  </a:cubicBezTo>
                  <a:lnTo>
                    <a:pt x="10605" y="0"/>
                  </a:ln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2715;p71">
              <a:extLst>
                <a:ext uri="{FF2B5EF4-FFF2-40B4-BE49-F238E27FC236}">
                  <a16:creationId xmlns:a16="http://schemas.microsoft.com/office/drawing/2014/main" id="{41625625-3E4B-4D0E-9B80-2F7C732DDC76}"/>
                </a:ext>
              </a:extLst>
            </p:cNvPr>
            <p:cNvSpPr/>
            <p:nvPr/>
          </p:nvSpPr>
          <p:spPr>
            <a:xfrm>
              <a:off x="3448125" y="1307500"/>
              <a:ext cx="128500" cy="221400"/>
            </a:xfrm>
            <a:custGeom>
              <a:avLst/>
              <a:gdLst/>
              <a:ahLst/>
              <a:cxnLst/>
              <a:rect l="l" t="t" r="r" b="b"/>
              <a:pathLst>
                <a:path w="5140" h="8856" extrusionOk="0">
                  <a:moveTo>
                    <a:pt x="2093" y="0"/>
                  </a:moveTo>
                  <a:lnTo>
                    <a:pt x="0" y="8462"/>
                  </a:lnTo>
                  <a:cubicBezTo>
                    <a:pt x="0" y="8462"/>
                    <a:pt x="958" y="8855"/>
                    <a:pt x="1935" y="8855"/>
                  </a:cubicBezTo>
                  <a:cubicBezTo>
                    <a:pt x="2309" y="8855"/>
                    <a:pt x="2686" y="8798"/>
                    <a:pt x="3013" y="8637"/>
                  </a:cubicBezTo>
                  <a:cubicBezTo>
                    <a:pt x="4177" y="8052"/>
                    <a:pt x="5139" y="452"/>
                    <a:pt x="2093" y="0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2716;p71">
              <a:extLst>
                <a:ext uri="{FF2B5EF4-FFF2-40B4-BE49-F238E27FC236}">
                  <a16:creationId xmlns:a16="http://schemas.microsoft.com/office/drawing/2014/main" id="{1BD66CEE-CCAF-4ADA-B509-CDA66B00B590}"/>
                </a:ext>
              </a:extLst>
            </p:cNvPr>
            <p:cNvSpPr/>
            <p:nvPr/>
          </p:nvSpPr>
          <p:spPr>
            <a:xfrm>
              <a:off x="3678900" y="907875"/>
              <a:ext cx="1530550" cy="2880925"/>
            </a:xfrm>
            <a:custGeom>
              <a:avLst/>
              <a:gdLst/>
              <a:ahLst/>
              <a:cxnLst/>
              <a:rect l="l" t="t" r="r" b="b"/>
              <a:pathLst>
                <a:path w="61222" h="115237" extrusionOk="0">
                  <a:moveTo>
                    <a:pt x="8060" y="0"/>
                  </a:moveTo>
                  <a:cubicBezTo>
                    <a:pt x="3625" y="0"/>
                    <a:pt x="1" y="3632"/>
                    <a:pt x="1" y="8068"/>
                  </a:cubicBezTo>
                  <a:lnTo>
                    <a:pt x="1" y="107169"/>
                  </a:lnTo>
                  <a:cubicBezTo>
                    <a:pt x="1" y="111604"/>
                    <a:pt x="3625" y="115237"/>
                    <a:pt x="8060" y="115237"/>
                  </a:cubicBezTo>
                  <a:lnTo>
                    <a:pt x="53154" y="115237"/>
                  </a:lnTo>
                  <a:cubicBezTo>
                    <a:pt x="57590" y="115237"/>
                    <a:pt x="61222" y="111621"/>
                    <a:pt x="61222" y="107169"/>
                  </a:cubicBezTo>
                  <a:lnTo>
                    <a:pt x="61222" y="8068"/>
                  </a:lnTo>
                  <a:cubicBezTo>
                    <a:pt x="61222" y="3632"/>
                    <a:pt x="57590" y="0"/>
                    <a:pt x="531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2717;p71">
              <a:extLst>
                <a:ext uri="{FF2B5EF4-FFF2-40B4-BE49-F238E27FC236}">
                  <a16:creationId xmlns:a16="http://schemas.microsoft.com/office/drawing/2014/main" id="{DD14A8B4-4F1D-412E-8A32-D3B92F4E1950}"/>
                </a:ext>
              </a:extLst>
            </p:cNvPr>
            <p:cNvSpPr/>
            <p:nvPr/>
          </p:nvSpPr>
          <p:spPr>
            <a:xfrm>
              <a:off x="2774600" y="3897150"/>
              <a:ext cx="1117750" cy="940525"/>
            </a:xfrm>
            <a:custGeom>
              <a:avLst/>
              <a:gdLst/>
              <a:ahLst/>
              <a:cxnLst/>
              <a:rect l="l" t="t" r="r" b="b"/>
              <a:pathLst>
                <a:path w="44710" h="37621" extrusionOk="0">
                  <a:moveTo>
                    <a:pt x="8738" y="1"/>
                  </a:moveTo>
                  <a:lnTo>
                    <a:pt x="1" y="17476"/>
                  </a:lnTo>
                  <a:cubicBezTo>
                    <a:pt x="1" y="17476"/>
                    <a:pt x="12755" y="29695"/>
                    <a:pt x="21359" y="34415"/>
                  </a:cubicBezTo>
                  <a:lnTo>
                    <a:pt x="27862" y="29804"/>
                  </a:lnTo>
                  <a:lnTo>
                    <a:pt x="27862" y="36617"/>
                  </a:lnTo>
                  <a:cubicBezTo>
                    <a:pt x="27862" y="36617"/>
                    <a:pt x="33553" y="37621"/>
                    <a:pt x="38545" y="37621"/>
                  </a:cubicBezTo>
                  <a:cubicBezTo>
                    <a:pt x="41041" y="37621"/>
                    <a:pt x="43362" y="37370"/>
                    <a:pt x="44709" y="36617"/>
                  </a:cubicBezTo>
                  <a:lnTo>
                    <a:pt x="44709" y="18037"/>
                  </a:lnTo>
                  <a:lnTo>
                    <a:pt x="87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2718;p71">
              <a:extLst>
                <a:ext uri="{FF2B5EF4-FFF2-40B4-BE49-F238E27FC236}">
                  <a16:creationId xmlns:a16="http://schemas.microsoft.com/office/drawing/2014/main" id="{59108B27-B631-43A8-A033-515A2DEDADBF}"/>
                </a:ext>
              </a:extLst>
            </p:cNvPr>
            <p:cNvSpPr/>
            <p:nvPr/>
          </p:nvSpPr>
          <p:spPr>
            <a:xfrm>
              <a:off x="2656800" y="3628725"/>
              <a:ext cx="1303125" cy="1150800"/>
            </a:xfrm>
            <a:custGeom>
              <a:avLst/>
              <a:gdLst/>
              <a:ahLst/>
              <a:cxnLst/>
              <a:rect l="l" t="t" r="r" b="b"/>
              <a:pathLst>
                <a:path w="52125" h="46032" extrusionOk="0">
                  <a:moveTo>
                    <a:pt x="16153" y="0"/>
                  </a:moveTo>
                  <a:cubicBezTo>
                    <a:pt x="16153" y="0"/>
                    <a:pt x="8052" y="12119"/>
                    <a:pt x="1" y="25075"/>
                  </a:cubicBezTo>
                  <a:cubicBezTo>
                    <a:pt x="1" y="25075"/>
                    <a:pt x="16965" y="36750"/>
                    <a:pt x="26163" y="40173"/>
                  </a:cubicBezTo>
                  <a:lnTo>
                    <a:pt x="38223" y="26355"/>
                  </a:lnTo>
                  <a:lnTo>
                    <a:pt x="36499" y="42985"/>
                  </a:lnTo>
                  <a:cubicBezTo>
                    <a:pt x="36499" y="42985"/>
                    <a:pt x="44861" y="46032"/>
                    <a:pt x="50213" y="46032"/>
                  </a:cubicBezTo>
                  <a:cubicBezTo>
                    <a:pt x="50910" y="46032"/>
                    <a:pt x="51555" y="45980"/>
                    <a:pt x="52125" y="45864"/>
                  </a:cubicBezTo>
                  <a:cubicBezTo>
                    <a:pt x="52125" y="45864"/>
                    <a:pt x="51815" y="30782"/>
                    <a:pt x="51815" y="20890"/>
                  </a:cubicBezTo>
                  <a:cubicBezTo>
                    <a:pt x="51823" y="20882"/>
                    <a:pt x="22472" y="12663"/>
                    <a:pt x="161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2719;p71">
              <a:extLst>
                <a:ext uri="{FF2B5EF4-FFF2-40B4-BE49-F238E27FC236}">
                  <a16:creationId xmlns:a16="http://schemas.microsoft.com/office/drawing/2014/main" id="{C1A4A04A-EED2-466E-B845-295CEFD844ED}"/>
                </a:ext>
              </a:extLst>
            </p:cNvPr>
            <p:cNvSpPr/>
            <p:nvPr/>
          </p:nvSpPr>
          <p:spPr>
            <a:xfrm>
              <a:off x="3110000" y="4347625"/>
              <a:ext cx="100875" cy="100475"/>
            </a:xfrm>
            <a:custGeom>
              <a:avLst/>
              <a:gdLst/>
              <a:ahLst/>
              <a:cxnLst/>
              <a:rect l="l" t="t" r="r" b="b"/>
              <a:pathLst>
                <a:path w="4035" h="4019" extrusionOk="0">
                  <a:moveTo>
                    <a:pt x="2027" y="1"/>
                  </a:moveTo>
                  <a:cubicBezTo>
                    <a:pt x="921" y="1"/>
                    <a:pt x="17" y="885"/>
                    <a:pt x="9" y="1993"/>
                  </a:cubicBezTo>
                  <a:cubicBezTo>
                    <a:pt x="1" y="3098"/>
                    <a:pt x="888" y="4010"/>
                    <a:pt x="2001" y="4018"/>
                  </a:cubicBezTo>
                  <a:cubicBezTo>
                    <a:pt x="2011" y="4018"/>
                    <a:pt x="2021" y="4018"/>
                    <a:pt x="2031" y="4018"/>
                  </a:cubicBezTo>
                  <a:cubicBezTo>
                    <a:pt x="3122" y="4018"/>
                    <a:pt x="4018" y="3129"/>
                    <a:pt x="4026" y="2035"/>
                  </a:cubicBezTo>
                  <a:cubicBezTo>
                    <a:pt x="4035" y="922"/>
                    <a:pt x="3147" y="18"/>
                    <a:pt x="2043" y="1"/>
                  </a:cubicBezTo>
                  <a:cubicBezTo>
                    <a:pt x="2038" y="1"/>
                    <a:pt x="2032" y="1"/>
                    <a:pt x="20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2720;p71">
              <a:extLst>
                <a:ext uri="{FF2B5EF4-FFF2-40B4-BE49-F238E27FC236}">
                  <a16:creationId xmlns:a16="http://schemas.microsoft.com/office/drawing/2014/main" id="{DD2A263D-75E5-4D79-8456-1B31FB5520AD}"/>
                </a:ext>
              </a:extLst>
            </p:cNvPr>
            <p:cNvSpPr/>
            <p:nvPr/>
          </p:nvSpPr>
          <p:spPr>
            <a:xfrm>
              <a:off x="3518225" y="1899825"/>
              <a:ext cx="172200" cy="1129250"/>
            </a:xfrm>
            <a:custGeom>
              <a:avLst/>
              <a:gdLst/>
              <a:ahLst/>
              <a:cxnLst/>
              <a:rect l="l" t="t" r="r" b="b"/>
              <a:pathLst>
                <a:path w="6888" h="45170" extrusionOk="0">
                  <a:moveTo>
                    <a:pt x="5909" y="1"/>
                  </a:moveTo>
                  <a:cubicBezTo>
                    <a:pt x="5909" y="2"/>
                    <a:pt x="5030" y="8647"/>
                    <a:pt x="2519" y="13132"/>
                  </a:cubicBezTo>
                  <a:cubicBezTo>
                    <a:pt x="0" y="17618"/>
                    <a:pt x="1389" y="23669"/>
                    <a:pt x="3021" y="26682"/>
                  </a:cubicBezTo>
                  <a:cubicBezTo>
                    <a:pt x="4670" y="29695"/>
                    <a:pt x="6436" y="45170"/>
                    <a:pt x="6436" y="45170"/>
                  </a:cubicBezTo>
                  <a:lnTo>
                    <a:pt x="6428" y="19033"/>
                  </a:lnTo>
                  <a:cubicBezTo>
                    <a:pt x="6297" y="19119"/>
                    <a:pt x="6188" y="19164"/>
                    <a:pt x="6109" y="19164"/>
                  </a:cubicBezTo>
                  <a:cubicBezTo>
                    <a:pt x="6066" y="19164"/>
                    <a:pt x="6033" y="19151"/>
                    <a:pt x="6009" y="19125"/>
                  </a:cubicBezTo>
                  <a:cubicBezTo>
                    <a:pt x="3959" y="17183"/>
                    <a:pt x="6888" y="9868"/>
                    <a:pt x="5909" y="1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2722;p71">
              <a:extLst>
                <a:ext uri="{FF2B5EF4-FFF2-40B4-BE49-F238E27FC236}">
                  <a16:creationId xmlns:a16="http://schemas.microsoft.com/office/drawing/2014/main" id="{BFE76B10-F14C-4B39-9BB7-8113FAA7F2C1}"/>
                </a:ext>
              </a:extLst>
            </p:cNvPr>
            <p:cNvSpPr/>
            <p:nvPr/>
          </p:nvSpPr>
          <p:spPr>
            <a:xfrm>
              <a:off x="4042975" y="3905150"/>
              <a:ext cx="1958850" cy="1564000"/>
            </a:xfrm>
            <a:custGeom>
              <a:avLst/>
              <a:gdLst/>
              <a:ahLst/>
              <a:cxnLst/>
              <a:rect l="l" t="t" r="r" b="b"/>
              <a:pathLst>
                <a:path w="78354" h="62560" extrusionOk="0">
                  <a:moveTo>
                    <a:pt x="60990" y="0"/>
                  </a:moveTo>
                  <a:cubicBezTo>
                    <a:pt x="57610" y="0"/>
                    <a:pt x="54995" y="484"/>
                    <a:pt x="54995" y="484"/>
                  </a:cubicBezTo>
                  <a:cubicBezTo>
                    <a:pt x="54995" y="484"/>
                    <a:pt x="42993" y="18813"/>
                    <a:pt x="39503" y="19248"/>
                  </a:cubicBezTo>
                  <a:cubicBezTo>
                    <a:pt x="39461" y="19254"/>
                    <a:pt x="39421" y="19256"/>
                    <a:pt x="39382" y="19256"/>
                  </a:cubicBezTo>
                  <a:cubicBezTo>
                    <a:pt x="36262" y="19256"/>
                    <a:pt x="46701" y="1572"/>
                    <a:pt x="46701" y="1572"/>
                  </a:cubicBezTo>
                  <a:cubicBezTo>
                    <a:pt x="46441" y="1547"/>
                    <a:pt x="46166" y="1535"/>
                    <a:pt x="45878" y="1535"/>
                  </a:cubicBezTo>
                  <a:cubicBezTo>
                    <a:pt x="38634" y="1535"/>
                    <a:pt x="22689" y="9205"/>
                    <a:pt x="22689" y="9205"/>
                  </a:cubicBezTo>
                  <a:cubicBezTo>
                    <a:pt x="22689" y="9205"/>
                    <a:pt x="23756" y="30168"/>
                    <a:pt x="20398" y="30168"/>
                  </a:cubicBezTo>
                  <a:cubicBezTo>
                    <a:pt x="20364" y="30168"/>
                    <a:pt x="20330" y="30166"/>
                    <a:pt x="20296" y="30162"/>
                  </a:cubicBezTo>
                  <a:cubicBezTo>
                    <a:pt x="16797" y="29727"/>
                    <a:pt x="20296" y="11172"/>
                    <a:pt x="20296" y="11172"/>
                  </a:cubicBezTo>
                  <a:lnTo>
                    <a:pt x="20296" y="11172"/>
                  </a:lnTo>
                  <a:cubicBezTo>
                    <a:pt x="13743" y="13139"/>
                    <a:pt x="7633" y="20780"/>
                    <a:pt x="7633" y="20780"/>
                  </a:cubicBezTo>
                  <a:cubicBezTo>
                    <a:pt x="0" y="33217"/>
                    <a:pt x="16362" y="42381"/>
                    <a:pt x="16362" y="42381"/>
                  </a:cubicBezTo>
                  <a:cubicBezTo>
                    <a:pt x="16362" y="42381"/>
                    <a:pt x="16580" y="49796"/>
                    <a:pt x="11993" y="58316"/>
                  </a:cubicBezTo>
                  <a:cubicBezTo>
                    <a:pt x="11993" y="58316"/>
                    <a:pt x="10964" y="59881"/>
                    <a:pt x="9918" y="62559"/>
                  </a:cubicBezTo>
                  <a:lnTo>
                    <a:pt x="11700" y="62559"/>
                  </a:lnTo>
                  <a:cubicBezTo>
                    <a:pt x="11851" y="62082"/>
                    <a:pt x="12010" y="61622"/>
                    <a:pt x="12186" y="61178"/>
                  </a:cubicBezTo>
                  <a:lnTo>
                    <a:pt x="12186" y="61170"/>
                  </a:lnTo>
                  <a:cubicBezTo>
                    <a:pt x="12186" y="61162"/>
                    <a:pt x="12194" y="61162"/>
                    <a:pt x="12194" y="61153"/>
                  </a:cubicBezTo>
                  <a:cubicBezTo>
                    <a:pt x="12320" y="60877"/>
                    <a:pt x="12487" y="60475"/>
                    <a:pt x="12705" y="59998"/>
                  </a:cubicBezTo>
                  <a:cubicBezTo>
                    <a:pt x="13249" y="58935"/>
                    <a:pt x="13617" y="58149"/>
                    <a:pt x="13860" y="57571"/>
                  </a:cubicBezTo>
                  <a:lnTo>
                    <a:pt x="13860" y="57563"/>
                  </a:lnTo>
                  <a:cubicBezTo>
                    <a:pt x="15492" y="54215"/>
                    <a:pt x="17843" y="49838"/>
                    <a:pt x="19409" y="48934"/>
                  </a:cubicBezTo>
                  <a:cubicBezTo>
                    <a:pt x="19409" y="48934"/>
                    <a:pt x="19216" y="48650"/>
                    <a:pt x="19024" y="48114"/>
                  </a:cubicBezTo>
                  <a:lnTo>
                    <a:pt x="19024" y="48114"/>
                  </a:lnTo>
                  <a:cubicBezTo>
                    <a:pt x="19149" y="48373"/>
                    <a:pt x="19275" y="48650"/>
                    <a:pt x="19409" y="48934"/>
                  </a:cubicBezTo>
                  <a:cubicBezTo>
                    <a:pt x="21627" y="53688"/>
                    <a:pt x="30296" y="55563"/>
                    <a:pt x="38137" y="55563"/>
                  </a:cubicBezTo>
                  <a:cubicBezTo>
                    <a:pt x="41091" y="55563"/>
                    <a:pt x="43928" y="55296"/>
                    <a:pt x="46257" y="54818"/>
                  </a:cubicBezTo>
                  <a:cubicBezTo>
                    <a:pt x="54769" y="53077"/>
                    <a:pt x="51061" y="50675"/>
                    <a:pt x="46475" y="46775"/>
                  </a:cubicBezTo>
                  <a:cubicBezTo>
                    <a:pt x="41897" y="42883"/>
                    <a:pt x="32289" y="43904"/>
                    <a:pt x="29452" y="42381"/>
                  </a:cubicBezTo>
                  <a:cubicBezTo>
                    <a:pt x="26955" y="41037"/>
                    <a:pt x="29888" y="39686"/>
                    <a:pt x="34511" y="39686"/>
                  </a:cubicBezTo>
                  <a:cubicBezTo>
                    <a:pt x="35127" y="39686"/>
                    <a:pt x="35773" y="39710"/>
                    <a:pt x="36440" y="39761"/>
                  </a:cubicBezTo>
                  <a:cubicBezTo>
                    <a:pt x="42114" y="40205"/>
                    <a:pt x="44960" y="45879"/>
                    <a:pt x="54124" y="46750"/>
                  </a:cubicBezTo>
                  <a:cubicBezTo>
                    <a:pt x="54350" y="46771"/>
                    <a:pt x="54574" y="46782"/>
                    <a:pt x="54797" y="46782"/>
                  </a:cubicBezTo>
                  <a:cubicBezTo>
                    <a:pt x="63628" y="46782"/>
                    <a:pt x="70277" y="30380"/>
                    <a:pt x="70277" y="30379"/>
                  </a:cubicBezTo>
                  <a:lnTo>
                    <a:pt x="70277" y="30379"/>
                  </a:lnTo>
                  <a:cubicBezTo>
                    <a:pt x="68969" y="30786"/>
                    <a:pt x="67447" y="30959"/>
                    <a:pt x="65851" y="30959"/>
                  </a:cubicBezTo>
                  <a:cubicBezTo>
                    <a:pt x="59723" y="30959"/>
                    <a:pt x="52504" y="28403"/>
                    <a:pt x="52166" y="26664"/>
                  </a:cubicBezTo>
                  <a:cubicBezTo>
                    <a:pt x="51731" y="24479"/>
                    <a:pt x="68536" y="24697"/>
                    <a:pt x="71156" y="24052"/>
                  </a:cubicBezTo>
                  <a:cubicBezTo>
                    <a:pt x="73775" y="23391"/>
                    <a:pt x="78353" y="18152"/>
                    <a:pt x="75508" y="7682"/>
                  </a:cubicBezTo>
                  <a:cubicBezTo>
                    <a:pt x="73762" y="1239"/>
                    <a:pt x="66397" y="0"/>
                    <a:pt x="609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09" name="Google Shape;2737;p71">
            <a:extLst>
              <a:ext uri="{FF2B5EF4-FFF2-40B4-BE49-F238E27FC236}">
                <a16:creationId xmlns:a16="http://schemas.microsoft.com/office/drawing/2014/main" id="{ED86EBD9-9193-45A9-98A8-9437F2B83B37}"/>
              </a:ext>
            </a:extLst>
          </p:cNvPr>
          <p:cNvSpPr/>
          <p:nvPr/>
        </p:nvSpPr>
        <p:spPr>
          <a:xfrm>
            <a:off x="7536586" y="3680784"/>
            <a:ext cx="116862" cy="10848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7CECED7-7087-4486-A81A-51760130CD05}"/>
              </a:ext>
            </a:extLst>
          </p:cNvPr>
          <p:cNvSpPr/>
          <p:nvPr/>
        </p:nvSpPr>
        <p:spPr>
          <a:xfrm>
            <a:off x="7041878" y="2010725"/>
            <a:ext cx="1007401" cy="15151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5994AE-C487-48DE-B642-6C8D98982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091" b="90707" l="10000" r="90000">
                        <a14:foregroundMark x1="73922" y1="26667" x2="73922" y2="26667"/>
                        <a14:foregroundMark x1="83137" y1="23232" x2="83137" y2="23232"/>
                        <a14:foregroundMark x1="83137" y1="28081" x2="83137" y2="28081"/>
                        <a14:foregroundMark x1="80000" y1="34747" x2="80000" y2="34747"/>
                        <a14:foregroundMark x1="80000" y1="34747" x2="80000" y2="34747"/>
                        <a14:foregroundMark x1="77059" y1="38990" x2="77059" y2="38990"/>
                        <a14:foregroundMark x1="76471" y1="42222" x2="76471" y2="42222"/>
                        <a14:foregroundMark x1="75490" y1="44242" x2="75490" y2="44242"/>
                        <a14:foregroundMark x1="77255" y1="39192" x2="77255" y2="39192"/>
                        <a14:foregroundMark x1="77059" y1="40606" x2="77059" y2="40606"/>
                        <a14:foregroundMark x1="77647" y1="38182" x2="77647" y2="38182"/>
                        <a14:foregroundMark x1="79608" y1="36364" x2="79608" y2="36364"/>
                        <a14:foregroundMark x1="83137" y1="22626" x2="83137" y2="22626"/>
                        <a14:foregroundMark x1="81961" y1="25859" x2="81961" y2="25859"/>
                        <a14:foregroundMark x1="83333" y1="30101" x2="83333" y2="30101"/>
                        <a14:foregroundMark x1="37255" y1="72525" x2="37255" y2="72525"/>
                        <a14:foregroundMark x1="37255" y1="72525" x2="37255" y2="72525"/>
                        <a14:foregroundMark x1="33333" y1="90707" x2="33333" y2="90707"/>
                        <a14:foregroundMark x1="59412" y1="90909" x2="59412" y2="90909"/>
                        <a14:foregroundMark x1="20000" y1="46869" x2="20000" y2="46869"/>
                        <a14:foregroundMark x1="19804" y1="46061" x2="19804" y2="46061"/>
                        <a14:foregroundMark x1="20000" y1="44848" x2="20000" y2="44848"/>
                        <a14:foregroundMark x1="53725" y1="9091" x2="53725" y2="90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32750" y="2174766"/>
            <a:ext cx="1437707" cy="1395421"/>
          </a:xfrm>
          <a:prstGeom prst="rect">
            <a:avLst/>
          </a:prstGeom>
        </p:spPr>
      </p:pic>
      <p:grpSp>
        <p:nvGrpSpPr>
          <p:cNvPr id="698" name="Google Shape;2726;p71">
            <a:extLst>
              <a:ext uri="{FF2B5EF4-FFF2-40B4-BE49-F238E27FC236}">
                <a16:creationId xmlns:a16="http://schemas.microsoft.com/office/drawing/2014/main" id="{B6E30A50-BD7E-49E9-8FFB-E0F689DD7277}"/>
              </a:ext>
            </a:extLst>
          </p:cNvPr>
          <p:cNvGrpSpPr/>
          <p:nvPr/>
        </p:nvGrpSpPr>
        <p:grpSpPr>
          <a:xfrm>
            <a:off x="7305281" y="1825256"/>
            <a:ext cx="1051789" cy="1280176"/>
            <a:chOff x="4243725" y="914832"/>
            <a:chExt cx="1283125" cy="1682368"/>
          </a:xfrm>
        </p:grpSpPr>
        <p:sp>
          <p:nvSpPr>
            <p:cNvPr id="699" name="Google Shape;2727;p71">
              <a:extLst>
                <a:ext uri="{FF2B5EF4-FFF2-40B4-BE49-F238E27FC236}">
                  <a16:creationId xmlns:a16="http://schemas.microsoft.com/office/drawing/2014/main" id="{E4055CC0-B9FD-46E1-8241-A3D460A0C63D}"/>
                </a:ext>
              </a:extLst>
            </p:cNvPr>
            <p:cNvSpPr/>
            <p:nvPr/>
          </p:nvSpPr>
          <p:spPr>
            <a:xfrm>
              <a:off x="4243725" y="914832"/>
              <a:ext cx="586300" cy="144400"/>
            </a:xfrm>
            <a:custGeom>
              <a:avLst/>
              <a:gdLst/>
              <a:ahLst/>
              <a:cxnLst/>
              <a:rect l="l" t="t" r="r" b="b"/>
              <a:pathLst>
                <a:path w="23452" h="5776" extrusionOk="0">
                  <a:moveTo>
                    <a:pt x="2679" y="1"/>
                  </a:moveTo>
                  <a:cubicBezTo>
                    <a:pt x="1206" y="1"/>
                    <a:pt x="1" y="1198"/>
                    <a:pt x="1" y="2679"/>
                  </a:cubicBezTo>
                  <a:lnTo>
                    <a:pt x="1" y="3097"/>
                  </a:lnTo>
                  <a:cubicBezTo>
                    <a:pt x="1" y="4570"/>
                    <a:pt x="1206" y="5776"/>
                    <a:pt x="2679" y="5776"/>
                  </a:cubicBezTo>
                  <a:lnTo>
                    <a:pt x="20773" y="5776"/>
                  </a:lnTo>
                  <a:cubicBezTo>
                    <a:pt x="22255" y="5776"/>
                    <a:pt x="23451" y="4570"/>
                    <a:pt x="23451" y="3097"/>
                  </a:cubicBezTo>
                  <a:lnTo>
                    <a:pt x="23451" y="2679"/>
                  </a:lnTo>
                  <a:cubicBezTo>
                    <a:pt x="23451" y="1198"/>
                    <a:pt x="22255" y="1"/>
                    <a:pt x="20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2728;p71">
              <a:extLst>
                <a:ext uri="{FF2B5EF4-FFF2-40B4-BE49-F238E27FC236}">
                  <a16:creationId xmlns:a16="http://schemas.microsoft.com/office/drawing/2014/main" id="{5F822E12-4C80-4350-8790-4A4B790B7407}"/>
                </a:ext>
              </a:extLst>
            </p:cNvPr>
            <p:cNvSpPr/>
            <p:nvPr/>
          </p:nvSpPr>
          <p:spPr>
            <a:xfrm>
              <a:off x="4967150" y="1997000"/>
              <a:ext cx="542775" cy="368950"/>
            </a:xfrm>
            <a:custGeom>
              <a:avLst/>
              <a:gdLst/>
              <a:ahLst/>
              <a:cxnLst/>
              <a:rect l="l" t="t" r="r" b="b"/>
              <a:pathLst>
                <a:path w="21711" h="14758" extrusionOk="0">
                  <a:moveTo>
                    <a:pt x="15401" y="0"/>
                  </a:moveTo>
                  <a:cubicBezTo>
                    <a:pt x="14756" y="0"/>
                    <a:pt x="14102" y="115"/>
                    <a:pt x="13466" y="357"/>
                  </a:cubicBezTo>
                  <a:lnTo>
                    <a:pt x="12270" y="809"/>
                  </a:lnTo>
                  <a:lnTo>
                    <a:pt x="11726" y="1018"/>
                  </a:lnTo>
                  <a:lnTo>
                    <a:pt x="4235" y="3864"/>
                  </a:lnTo>
                  <a:cubicBezTo>
                    <a:pt x="1423" y="4927"/>
                    <a:pt x="0" y="8107"/>
                    <a:pt x="1071" y="10919"/>
                  </a:cubicBezTo>
                  <a:lnTo>
                    <a:pt x="1180" y="11237"/>
                  </a:lnTo>
                  <a:cubicBezTo>
                    <a:pt x="2007" y="13418"/>
                    <a:pt x="4102" y="14758"/>
                    <a:pt x="6307" y="14758"/>
                  </a:cubicBezTo>
                  <a:cubicBezTo>
                    <a:pt x="6759" y="14758"/>
                    <a:pt x="7215" y="14701"/>
                    <a:pt x="7666" y="14585"/>
                  </a:cubicBezTo>
                  <a:cubicBezTo>
                    <a:pt x="7859" y="14543"/>
                    <a:pt x="8043" y="14476"/>
                    <a:pt x="8236" y="14409"/>
                  </a:cubicBezTo>
                  <a:lnTo>
                    <a:pt x="16270" y="11354"/>
                  </a:lnTo>
                  <a:lnTo>
                    <a:pt x="17459" y="10902"/>
                  </a:lnTo>
                  <a:cubicBezTo>
                    <a:pt x="20279" y="9831"/>
                    <a:pt x="21710" y="6651"/>
                    <a:pt x="20639" y="3830"/>
                  </a:cubicBezTo>
                  <a:lnTo>
                    <a:pt x="20530" y="3529"/>
                  </a:lnTo>
                  <a:cubicBezTo>
                    <a:pt x="19701" y="1346"/>
                    <a:pt x="17608" y="0"/>
                    <a:pt x="15401" y="0"/>
                  </a:cubicBezTo>
                  <a:close/>
                </a:path>
              </a:pathLst>
            </a:custGeom>
            <a:solidFill>
              <a:srgbClr val="ED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2729;p71">
              <a:extLst>
                <a:ext uri="{FF2B5EF4-FFF2-40B4-BE49-F238E27FC236}">
                  <a16:creationId xmlns:a16="http://schemas.microsoft.com/office/drawing/2014/main" id="{9CFBF9B7-F5AB-4286-9A50-943572C43E67}"/>
                </a:ext>
              </a:extLst>
            </p:cNvPr>
            <p:cNvSpPr/>
            <p:nvPr/>
          </p:nvSpPr>
          <p:spPr>
            <a:xfrm>
              <a:off x="5038500" y="2109500"/>
              <a:ext cx="243775" cy="205025"/>
            </a:xfrm>
            <a:custGeom>
              <a:avLst/>
              <a:gdLst/>
              <a:ahLst/>
              <a:cxnLst/>
              <a:rect l="l" t="t" r="r" b="b"/>
              <a:pathLst>
                <a:path w="9751" h="8201" extrusionOk="0">
                  <a:moveTo>
                    <a:pt x="6411" y="1"/>
                  </a:moveTo>
                  <a:cubicBezTo>
                    <a:pt x="6192" y="1"/>
                    <a:pt x="5966" y="30"/>
                    <a:pt x="5741" y="92"/>
                  </a:cubicBezTo>
                  <a:cubicBezTo>
                    <a:pt x="4118" y="544"/>
                    <a:pt x="2251" y="1347"/>
                    <a:pt x="871" y="2008"/>
                  </a:cubicBezTo>
                  <a:lnTo>
                    <a:pt x="862" y="2008"/>
                  </a:lnTo>
                  <a:cubicBezTo>
                    <a:pt x="452" y="2201"/>
                    <a:pt x="168" y="2586"/>
                    <a:pt x="101" y="2988"/>
                  </a:cubicBezTo>
                  <a:cubicBezTo>
                    <a:pt x="17" y="3448"/>
                    <a:pt x="0" y="3908"/>
                    <a:pt x="59" y="4369"/>
                  </a:cubicBezTo>
                  <a:cubicBezTo>
                    <a:pt x="92" y="4770"/>
                    <a:pt x="201" y="5147"/>
                    <a:pt x="327" y="5532"/>
                  </a:cubicBezTo>
                  <a:cubicBezTo>
                    <a:pt x="603" y="6352"/>
                    <a:pt x="963" y="6938"/>
                    <a:pt x="1339" y="7356"/>
                  </a:cubicBezTo>
                  <a:cubicBezTo>
                    <a:pt x="1907" y="7977"/>
                    <a:pt x="2522" y="8201"/>
                    <a:pt x="2901" y="8201"/>
                  </a:cubicBezTo>
                  <a:cubicBezTo>
                    <a:pt x="2941" y="8201"/>
                    <a:pt x="2979" y="8198"/>
                    <a:pt x="3013" y="8193"/>
                  </a:cubicBezTo>
                  <a:cubicBezTo>
                    <a:pt x="4310" y="8001"/>
                    <a:pt x="6737" y="7105"/>
                    <a:pt x="8076" y="6586"/>
                  </a:cubicBezTo>
                  <a:cubicBezTo>
                    <a:pt x="9181" y="6168"/>
                    <a:pt x="9750" y="5055"/>
                    <a:pt x="9399" y="4092"/>
                  </a:cubicBezTo>
                  <a:lnTo>
                    <a:pt x="8537" y="1724"/>
                  </a:lnTo>
                  <a:lnTo>
                    <a:pt x="8369" y="1264"/>
                  </a:lnTo>
                  <a:cubicBezTo>
                    <a:pt x="8088" y="479"/>
                    <a:pt x="7296" y="1"/>
                    <a:pt x="6411" y="1"/>
                  </a:cubicBezTo>
                  <a:close/>
                </a:path>
              </a:pathLst>
            </a:custGeom>
            <a:solidFill>
              <a:srgbClr val="FFE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2730;p71">
              <a:extLst>
                <a:ext uri="{FF2B5EF4-FFF2-40B4-BE49-F238E27FC236}">
                  <a16:creationId xmlns:a16="http://schemas.microsoft.com/office/drawing/2014/main" id="{8191F9FC-C6AD-4ED0-92EF-AFA755B94213}"/>
                </a:ext>
              </a:extLst>
            </p:cNvPr>
            <p:cNvSpPr/>
            <p:nvPr/>
          </p:nvSpPr>
          <p:spPr>
            <a:xfrm>
              <a:off x="5059200" y="2142525"/>
              <a:ext cx="223075" cy="172000"/>
            </a:xfrm>
            <a:custGeom>
              <a:avLst/>
              <a:gdLst/>
              <a:ahLst/>
              <a:cxnLst/>
              <a:rect l="l" t="t" r="r" b="b"/>
              <a:pathLst>
                <a:path w="8923" h="6880" extrusionOk="0">
                  <a:moveTo>
                    <a:pt x="6421" y="0"/>
                  </a:moveTo>
                  <a:cubicBezTo>
                    <a:pt x="6199" y="0"/>
                    <a:pt x="5970" y="30"/>
                    <a:pt x="5742" y="93"/>
                  </a:cubicBezTo>
                  <a:cubicBezTo>
                    <a:pt x="4110" y="537"/>
                    <a:pt x="2252" y="1349"/>
                    <a:pt x="871" y="2001"/>
                  </a:cubicBezTo>
                  <a:lnTo>
                    <a:pt x="863" y="2001"/>
                  </a:lnTo>
                  <a:cubicBezTo>
                    <a:pt x="453" y="2202"/>
                    <a:pt x="168" y="2579"/>
                    <a:pt x="93" y="2989"/>
                  </a:cubicBezTo>
                  <a:cubicBezTo>
                    <a:pt x="9" y="3449"/>
                    <a:pt x="1" y="3910"/>
                    <a:pt x="51" y="4370"/>
                  </a:cubicBezTo>
                  <a:cubicBezTo>
                    <a:pt x="93" y="4763"/>
                    <a:pt x="202" y="5140"/>
                    <a:pt x="327" y="5533"/>
                  </a:cubicBezTo>
                  <a:cubicBezTo>
                    <a:pt x="386" y="5709"/>
                    <a:pt x="453" y="5876"/>
                    <a:pt x="511" y="6035"/>
                  </a:cubicBezTo>
                  <a:cubicBezTo>
                    <a:pt x="1079" y="6656"/>
                    <a:pt x="1694" y="6880"/>
                    <a:pt x="2073" y="6880"/>
                  </a:cubicBezTo>
                  <a:cubicBezTo>
                    <a:pt x="2113" y="6880"/>
                    <a:pt x="2151" y="6877"/>
                    <a:pt x="2185" y="6872"/>
                  </a:cubicBezTo>
                  <a:cubicBezTo>
                    <a:pt x="3482" y="6680"/>
                    <a:pt x="5909" y="5784"/>
                    <a:pt x="7248" y="5265"/>
                  </a:cubicBezTo>
                  <a:cubicBezTo>
                    <a:pt x="8353" y="4847"/>
                    <a:pt x="8922" y="3734"/>
                    <a:pt x="8579" y="2771"/>
                  </a:cubicBezTo>
                  <a:lnTo>
                    <a:pt x="7726" y="403"/>
                  </a:lnTo>
                  <a:cubicBezTo>
                    <a:pt x="7364" y="144"/>
                    <a:pt x="6907" y="0"/>
                    <a:pt x="6421" y="0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2731;p71">
              <a:extLst>
                <a:ext uri="{FF2B5EF4-FFF2-40B4-BE49-F238E27FC236}">
                  <a16:creationId xmlns:a16="http://schemas.microsoft.com/office/drawing/2014/main" id="{9FD448E9-14A2-4C48-8A2E-0D5997C3B719}"/>
                </a:ext>
              </a:extLst>
            </p:cNvPr>
            <p:cNvSpPr/>
            <p:nvPr/>
          </p:nvSpPr>
          <p:spPr>
            <a:xfrm>
              <a:off x="5031575" y="2360325"/>
              <a:ext cx="356150" cy="236875"/>
            </a:xfrm>
            <a:custGeom>
              <a:avLst/>
              <a:gdLst/>
              <a:ahLst/>
              <a:cxnLst/>
              <a:rect l="l" t="t" r="r" b="b"/>
              <a:pathLst>
                <a:path w="14246" h="9475" extrusionOk="0">
                  <a:moveTo>
                    <a:pt x="10125" y="0"/>
                  </a:moveTo>
                  <a:cubicBezTo>
                    <a:pt x="9816" y="0"/>
                    <a:pt x="9502" y="41"/>
                    <a:pt x="9190" y="127"/>
                  </a:cubicBezTo>
                  <a:lnTo>
                    <a:pt x="2997" y="1809"/>
                  </a:lnTo>
                  <a:cubicBezTo>
                    <a:pt x="1114" y="2320"/>
                    <a:pt x="1" y="4278"/>
                    <a:pt x="511" y="6161"/>
                  </a:cubicBezTo>
                  <a:lnTo>
                    <a:pt x="696" y="6864"/>
                  </a:lnTo>
                  <a:cubicBezTo>
                    <a:pt x="1122" y="8438"/>
                    <a:pt x="2560" y="9474"/>
                    <a:pt x="4120" y="9474"/>
                  </a:cubicBezTo>
                  <a:cubicBezTo>
                    <a:pt x="4427" y="9474"/>
                    <a:pt x="4738" y="9434"/>
                    <a:pt x="5048" y="9350"/>
                  </a:cubicBezTo>
                  <a:lnTo>
                    <a:pt x="11241" y="7668"/>
                  </a:lnTo>
                  <a:cubicBezTo>
                    <a:pt x="13124" y="7157"/>
                    <a:pt x="14245" y="5199"/>
                    <a:pt x="13735" y="3316"/>
                  </a:cubicBezTo>
                  <a:lnTo>
                    <a:pt x="13542" y="2613"/>
                  </a:lnTo>
                  <a:cubicBezTo>
                    <a:pt x="13116" y="1041"/>
                    <a:pt x="11682" y="0"/>
                    <a:pt x="10125" y="0"/>
                  </a:cubicBezTo>
                  <a:close/>
                </a:path>
              </a:pathLst>
            </a:custGeom>
            <a:solidFill>
              <a:srgbClr val="ED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2732;p71">
              <a:extLst>
                <a:ext uri="{FF2B5EF4-FFF2-40B4-BE49-F238E27FC236}">
                  <a16:creationId xmlns:a16="http://schemas.microsoft.com/office/drawing/2014/main" id="{2294C5A2-E535-4640-BE70-AB084E4EFF29}"/>
                </a:ext>
              </a:extLst>
            </p:cNvPr>
            <p:cNvSpPr/>
            <p:nvPr/>
          </p:nvSpPr>
          <p:spPr>
            <a:xfrm>
              <a:off x="5067775" y="2414950"/>
              <a:ext cx="198375" cy="151975"/>
            </a:xfrm>
            <a:custGeom>
              <a:avLst/>
              <a:gdLst/>
              <a:ahLst/>
              <a:cxnLst/>
              <a:rect l="l" t="t" r="r" b="b"/>
              <a:pathLst>
                <a:path w="7935" h="6079" extrusionOk="0">
                  <a:moveTo>
                    <a:pt x="5393" y="0"/>
                  </a:moveTo>
                  <a:cubicBezTo>
                    <a:pt x="5266" y="0"/>
                    <a:pt x="5136" y="11"/>
                    <a:pt x="5006" y="34"/>
                  </a:cubicBezTo>
                  <a:cubicBezTo>
                    <a:pt x="3633" y="269"/>
                    <a:pt x="2043" y="763"/>
                    <a:pt x="863" y="1181"/>
                  </a:cubicBezTo>
                  <a:lnTo>
                    <a:pt x="855" y="1181"/>
                  </a:lnTo>
                  <a:cubicBezTo>
                    <a:pt x="495" y="1307"/>
                    <a:pt x="244" y="1583"/>
                    <a:pt x="151" y="1892"/>
                  </a:cubicBezTo>
                  <a:cubicBezTo>
                    <a:pt x="59" y="2236"/>
                    <a:pt x="1" y="2595"/>
                    <a:pt x="18" y="2947"/>
                  </a:cubicBezTo>
                  <a:cubicBezTo>
                    <a:pt x="18" y="3257"/>
                    <a:pt x="76" y="3558"/>
                    <a:pt x="151" y="3859"/>
                  </a:cubicBezTo>
                  <a:cubicBezTo>
                    <a:pt x="235" y="4194"/>
                    <a:pt x="336" y="4487"/>
                    <a:pt x="461" y="4738"/>
                  </a:cubicBezTo>
                  <a:cubicBezTo>
                    <a:pt x="962" y="5732"/>
                    <a:pt x="1721" y="6078"/>
                    <a:pt x="2119" y="6078"/>
                  </a:cubicBezTo>
                  <a:cubicBezTo>
                    <a:pt x="2133" y="6078"/>
                    <a:pt x="2147" y="6078"/>
                    <a:pt x="2160" y="6077"/>
                  </a:cubicBezTo>
                  <a:cubicBezTo>
                    <a:pt x="3240" y="6018"/>
                    <a:pt x="5299" y="5483"/>
                    <a:pt x="6437" y="5182"/>
                  </a:cubicBezTo>
                  <a:cubicBezTo>
                    <a:pt x="7366" y="4930"/>
                    <a:pt x="7935" y="4102"/>
                    <a:pt x="7709" y="3324"/>
                  </a:cubicBezTo>
                  <a:lnTo>
                    <a:pt x="7232" y="1650"/>
                  </a:lnTo>
                  <a:lnTo>
                    <a:pt x="7073" y="1097"/>
                  </a:lnTo>
                  <a:cubicBezTo>
                    <a:pt x="6878" y="434"/>
                    <a:pt x="6186" y="0"/>
                    <a:pt x="5393" y="0"/>
                  </a:cubicBezTo>
                  <a:close/>
                </a:path>
              </a:pathLst>
            </a:custGeom>
            <a:solidFill>
              <a:srgbClr val="FFE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2733;p71">
              <a:extLst>
                <a:ext uri="{FF2B5EF4-FFF2-40B4-BE49-F238E27FC236}">
                  <a16:creationId xmlns:a16="http://schemas.microsoft.com/office/drawing/2014/main" id="{7E744712-0B4A-4488-8818-669C7AF02D78}"/>
                </a:ext>
              </a:extLst>
            </p:cNvPr>
            <p:cNvSpPr/>
            <p:nvPr/>
          </p:nvSpPr>
          <p:spPr>
            <a:xfrm>
              <a:off x="5075950" y="2438200"/>
              <a:ext cx="190200" cy="128725"/>
            </a:xfrm>
            <a:custGeom>
              <a:avLst/>
              <a:gdLst/>
              <a:ahLst/>
              <a:cxnLst/>
              <a:rect l="l" t="t" r="r" b="b"/>
              <a:pathLst>
                <a:path w="7608" h="5149" extrusionOk="0">
                  <a:moveTo>
                    <a:pt x="5388" y="0"/>
                  </a:moveTo>
                  <a:cubicBezTo>
                    <a:pt x="5259" y="0"/>
                    <a:pt x="5129" y="11"/>
                    <a:pt x="4997" y="33"/>
                  </a:cubicBezTo>
                  <a:cubicBezTo>
                    <a:pt x="3632" y="276"/>
                    <a:pt x="2042" y="762"/>
                    <a:pt x="854" y="1180"/>
                  </a:cubicBezTo>
                  <a:lnTo>
                    <a:pt x="846" y="1180"/>
                  </a:lnTo>
                  <a:cubicBezTo>
                    <a:pt x="494" y="1306"/>
                    <a:pt x="243" y="1582"/>
                    <a:pt x="143" y="1891"/>
                  </a:cubicBezTo>
                  <a:cubicBezTo>
                    <a:pt x="50" y="2243"/>
                    <a:pt x="0" y="2594"/>
                    <a:pt x="9" y="2954"/>
                  </a:cubicBezTo>
                  <a:cubicBezTo>
                    <a:pt x="25" y="3247"/>
                    <a:pt x="59" y="3523"/>
                    <a:pt x="134" y="3808"/>
                  </a:cubicBezTo>
                  <a:cubicBezTo>
                    <a:pt x="635" y="4802"/>
                    <a:pt x="1394" y="5148"/>
                    <a:pt x="1792" y="5148"/>
                  </a:cubicBezTo>
                  <a:cubicBezTo>
                    <a:pt x="1806" y="5148"/>
                    <a:pt x="1820" y="5148"/>
                    <a:pt x="1833" y="5147"/>
                  </a:cubicBezTo>
                  <a:cubicBezTo>
                    <a:pt x="2913" y="5088"/>
                    <a:pt x="4972" y="4553"/>
                    <a:pt x="6110" y="4252"/>
                  </a:cubicBezTo>
                  <a:cubicBezTo>
                    <a:pt x="7039" y="4000"/>
                    <a:pt x="7608" y="3172"/>
                    <a:pt x="7374" y="2410"/>
                  </a:cubicBezTo>
                  <a:lnTo>
                    <a:pt x="6897" y="736"/>
                  </a:lnTo>
                  <a:cubicBezTo>
                    <a:pt x="6597" y="270"/>
                    <a:pt x="6025" y="0"/>
                    <a:pt x="5388" y="0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2734;p71">
              <a:extLst>
                <a:ext uri="{FF2B5EF4-FFF2-40B4-BE49-F238E27FC236}">
                  <a16:creationId xmlns:a16="http://schemas.microsoft.com/office/drawing/2014/main" id="{93182720-2BCA-4E77-AFAD-D154468ED0CF}"/>
                </a:ext>
              </a:extLst>
            </p:cNvPr>
            <p:cNvSpPr/>
            <p:nvPr/>
          </p:nvSpPr>
          <p:spPr>
            <a:xfrm>
              <a:off x="4952075" y="1630275"/>
              <a:ext cx="574775" cy="401275"/>
            </a:xfrm>
            <a:custGeom>
              <a:avLst/>
              <a:gdLst/>
              <a:ahLst/>
              <a:cxnLst/>
              <a:rect l="l" t="t" r="r" b="b"/>
              <a:pathLst>
                <a:path w="22991" h="16051" extrusionOk="0">
                  <a:moveTo>
                    <a:pt x="15190" y="0"/>
                  </a:moveTo>
                  <a:cubicBezTo>
                    <a:pt x="14596" y="0"/>
                    <a:pt x="13992" y="74"/>
                    <a:pt x="13391" y="229"/>
                  </a:cubicBezTo>
                  <a:lnTo>
                    <a:pt x="7951" y="1635"/>
                  </a:lnTo>
                  <a:lnTo>
                    <a:pt x="5273" y="2321"/>
                  </a:lnTo>
                  <a:cubicBezTo>
                    <a:pt x="1951" y="3393"/>
                    <a:pt x="1" y="6682"/>
                    <a:pt x="905" y="9837"/>
                  </a:cubicBezTo>
                  <a:lnTo>
                    <a:pt x="1390" y="11519"/>
                  </a:lnTo>
                  <a:cubicBezTo>
                    <a:pt x="2169" y="14253"/>
                    <a:pt x="4862" y="16051"/>
                    <a:pt x="7797" y="16051"/>
                  </a:cubicBezTo>
                  <a:cubicBezTo>
                    <a:pt x="8393" y="16051"/>
                    <a:pt x="8998" y="15976"/>
                    <a:pt x="9600" y="15821"/>
                  </a:cubicBezTo>
                  <a:lnTo>
                    <a:pt x="17727" y="13737"/>
                  </a:lnTo>
                  <a:cubicBezTo>
                    <a:pt x="17785" y="13729"/>
                    <a:pt x="17827" y="13720"/>
                    <a:pt x="17869" y="13695"/>
                  </a:cubicBezTo>
                  <a:cubicBezTo>
                    <a:pt x="21108" y="12574"/>
                    <a:pt x="22991" y="9335"/>
                    <a:pt x="22079" y="6213"/>
                  </a:cubicBezTo>
                  <a:lnTo>
                    <a:pt x="21602" y="4531"/>
                  </a:lnTo>
                  <a:cubicBezTo>
                    <a:pt x="20815" y="1803"/>
                    <a:pt x="18124" y="0"/>
                    <a:pt x="15190" y="0"/>
                  </a:cubicBezTo>
                  <a:close/>
                </a:path>
              </a:pathLst>
            </a:custGeom>
            <a:solidFill>
              <a:srgbClr val="ED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2735;p71">
              <a:extLst>
                <a:ext uri="{FF2B5EF4-FFF2-40B4-BE49-F238E27FC236}">
                  <a16:creationId xmlns:a16="http://schemas.microsoft.com/office/drawing/2014/main" id="{AE3E80C2-C7A5-4169-8256-142BEE5F868B}"/>
                </a:ext>
              </a:extLst>
            </p:cNvPr>
            <p:cNvSpPr/>
            <p:nvPr/>
          </p:nvSpPr>
          <p:spPr>
            <a:xfrm>
              <a:off x="5107750" y="1709400"/>
              <a:ext cx="231025" cy="254075"/>
            </a:xfrm>
            <a:custGeom>
              <a:avLst/>
              <a:gdLst/>
              <a:ahLst/>
              <a:cxnLst/>
              <a:rect l="l" t="t" r="r" b="b"/>
              <a:pathLst>
                <a:path w="9241" h="10163" extrusionOk="0">
                  <a:moveTo>
                    <a:pt x="5914" y="1"/>
                  </a:moveTo>
                  <a:cubicBezTo>
                    <a:pt x="5769" y="1"/>
                    <a:pt x="5622" y="20"/>
                    <a:pt x="5474" y="60"/>
                  </a:cubicBezTo>
                  <a:lnTo>
                    <a:pt x="1147" y="722"/>
                  </a:lnTo>
                  <a:cubicBezTo>
                    <a:pt x="1147" y="730"/>
                    <a:pt x="1130" y="730"/>
                    <a:pt x="1122" y="730"/>
                  </a:cubicBezTo>
                  <a:cubicBezTo>
                    <a:pt x="201" y="981"/>
                    <a:pt x="0" y="2203"/>
                    <a:pt x="787" y="2747"/>
                  </a:cubicBezTo>
                  <a:lnTo>
                    <a:pt x="1038" y="2939"/>
                  </a:lnTo>
                  <a:cubicBezTo>
                    <a:pt x="1716" y="3475"/>
                    <a:pt x="2235" y="4237"/>
                    <a:pt x="2469" y="5124"/>
                  </a:cubicBezTo>
                  <a:lnTo>
                    <a:pt x="2779" y="6245"/>
                  </a:lnTo>
                  <a:lnTo>
                    <a:pt x="2779" y="6254"/>
                  </a:lnTo>
                  <a:lnTo>
                    <a:pt x="2871" y="6597"/>
                  </a:lnTo>
                  <a:cubicBezTo>
                    <a:pt x="3122" y="7517"/>
                    <a:pt x="3030" y="8463"/>
                    <a:pt x="2653" y="9275"/>
                  </a:cubicBezTo>
                  <a:cubicBezTo>
                    <a:pt x="2461" y="9693"/>
                    <a:pt x="2754" y="10154"/>
                    <a:pt x="3197" y="10162"/>
                  </a:cubicBezTo>
                  <a:lnTo>
                    <a:pt x="3281" y="10162"/>
                  </a:lnTo>
                  <a:cubicBezTo>
                    <a:pt x="3340" y="10162"/>
                    <a:pt x="3415" y="10154"/>
                    <a:pt x="3482" y="10145"/>
                  </a:cubicBezTo>
                  <a:cubicBezTo>
                    <a:pt x="3649" y="10120"/>
                    <a:pt x="3800" y="10095"/>
                    <a:pt x="3959" y="10053"/>
                  </a:cubicBezTo>
                  <a:cubicBezTo>
                    <a:pt x="3967" y="10037"/>
                    <a:pt x="3967" y="10037"/>
                    <a:pt x="3984" y="10037"/>
                  </a:cubicBezTo>
                  <a:lnTo>
                    <a:pt x="7926" y="8262"/>
                  </a:lnTo>
                  <a:cubicBezTo>
                    <a:pt x="8989" y="7969"/>
                    <a:pt x="9240" y="6756"/>
                    <a:pt x="8955" y="5659"/>
                  </a:cubicBezTo>
                  <a:lnTo>
                    <a:pt x="8219" y="2939"/>
                  </a:lnTo>
                  <a:lnTo>
                    <a:pt x="7867" y="1659"/>
                  </a:lnTo>
                  <a:cubicBezTo>
                    <a:pt x="7615" y="743"/>
                    <a:pt x="6815" y="1"/>
                    <a:pt x="5914" y="1"/>
                  </a:cubicBezTo>
                  <a:close/>
                </a:path>
              </a:pathLst>
            </a:custGeom>
            <a:solidFill>
              <a:srgbClr val="FFE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2736;p71">
              <a:extLst>
                <a:ext uri="{FF2B5EF4-FFF2-40B4-BE49-F238E27FC236}">
                  <a16:creationId xmlns:a16="http://schemas.microsoft.com/office/drawing/2014/main" id="{C4E19DFF-5633-4E59-B5CE-7800A3A3E870}"/>
                </a:ext>
              </a:extLst>
            </p:cNvPr>
            <p:cNvSpPr/>
            <p:nvPr/>
          </p:nvSpPr>
          <p:spPr>
            <a:xfrm>
              <a:off x="5133700" y="1753875"/>
              <a:ext cx="205075" cy="210000"/>
            </a:xfrm>
            <a:custGeom>
              <a:avLst/>
              <a:gdLst/>
              <a:ahLst/>
              <a:cxnLst/>
              <a:rect l="l" t="t" r="r" b="b"/>
              <a:pathLst>
                <a:path w="8203" h="8400" extrusionOk="0">
                  <a:moveTo>
                    <a:pt x="5395" y="1"/>
                  </a:moveTo>
                  <a:cubicBezTo>
                    <a:pt x="5256" y="1"/>
                    <a:pt x="5114" y="18"/>
                    <a:pt x="4971" y="56"/>
                  </a:cubicBezTo>
                  <a:lnTo>
                    <a:pt x="636" y="717"/>
                  </a:lnTo>
                  <a:cubicBezTo>
                    <a:pt x="636" y="725"/>
                    <a:pt x="628" y="725"/>
                    <a:pt x="619" y="725"/>
                  </a:cubicBezTo>
                  <a:cubicBezTo>
                    <a:pt x="343" y="801"/>
                    <a:pt x="134" y="960"/>
                    <a:pt x="0" y="1169"/>
                  </a:cubicBezTo>
                  <a:cubicBezTo>
                    <a:pt x="678" y="1713"/>
                    <a:pt x="1197" y="2466"/>
                    <a:pt x="1431" y="3353"/>
                  </a:cubicBezTo>
                  <a:lnTo>
                    <a:pt x="1741" y="4475"/>
                  </a:lnTo>
                  <a:lnTo>
                    <a:pt x="1741" y="4483"/>
                  </a:lnTo>
                  <a:lnTo>
                    <a:pt x="1833" y="4826"/>
                  </a:lnTo>
                  <a:cubicBezTo>
                    <a:pt x="2084" y="5747"/>
                    <a:pt x="1992" y="6692"/>
                    <a:pt x="1615" y="7504"/>
                  </a:cubicBezTo>
                  <a:cubicBezTo>
                    <a:pt x="1423" y="7923"/>
                    <a:pt x="1716" y="8383"/>
                    <a:pt x="2159" y="8400"/>
                  </a:cubicBezTo>
                  <a:cubicBezTo>
                    <a:pt x="2536" y="8333"/>
                    <a:pt x="2829" y="8291"/>
                    <a:pt x="2921" y="8274"/>
                  </a:cubicBezTo>
                  <a:cubicBezTo>
                    <a:pt x="2929" y="8258"/>
                    <a:pt x="2929" y="8258"/>
                    <a:pt x="2946" y="8258"/>
                  </a:cubicBezTo>
                  <a:lnTo>
                    <a:pt x="6888" y="6483"/>
                  </a:lnTo>
                  <a:cubicBezTo>
                    <a:pt x="7951" y="6190"/>
                    <a:pt x="8202" y="4977"/>
                    <a:pt x="7917" y="3897"/>
                  </a:cubicBezTo>
                  <a:lnTo>
                    <a:pt x="7181" y="1177"/>
                  </a:lnTo>
                  <a:cubicBezTo>
                    <a:pt x="6815" y="494"/>
                    <a:pt x="6135" y="1"/>
                    <a:pt x="5395" y="1"/>
                  </a:cubicBezTo>
                  <a:close/>
                </a:path>
              </a:pathLst>
            </a:custGeom>
            <a:solidFill>
              <a:srgbClr val="D58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커뮤니티 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62" name="그림 61" descr="텍스트이(가) 표시된 사진&#10;&#10;자동 생성된 설명">
            <a:extLst>
              <a:ext uri="{FF2B5EF4-FFF2-40B4-BE49-F238E27FC236}">
                <a16:creationId xmlns:a16="http://schemas.microsoft.com/office/drawing/2014/main" id="{ACE0D9E9-1531-4EF2-AB55-D107D86CA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115" y="1368081"/>
            <a:ext cx="1954728" cy="2829472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602989B2-5C95-408E-A86B-415B3BAFCE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7440" y="1416942"/>
            <a:ext cx="1954728" cy="28294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6304C5-B538-45E9-94CD-FE4FE9549CC7}"/>
              </a:ext>
            </a:extLst>
          </p:cNvPr>
          <p:cNvSpPr txBox="1"/>
          <p:nvPr/>
        </p:nvSpPr>
        <p:spPr>
          <a:xfrm>
            <a:off x="3210870" y="4390894"/>
            <a:ext cx="2722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커뮤니티 앱 서비스            공통 프레임 개발 완료 </a:t>
            </a:r>
          </a:p>
        </p:txBody>
      </p:sp>
    </p:spTree>
    <p:extLst>
      <p:ext uri="{BB962C8B-B14F-4D97-AF65-F5344CB8AC3E}">
        <p14:creationId xmlns:p14="http://schemas.microsoft.com/office/powerpoint/2010/main" val="928031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앱 초기 화면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78CF32-332E-4A96-985D-DEAA7973D2AE}"/>
              </a:ext>
            </a:extLst>
          </p:cNvPr>
          <p:cNvSpPr txBox="1"/>
          <p:nvPr/>
        </p:nvSpPr>
        <p:spPr>
          <a:xfrm>
            <a:off x="1752018" y="1954443"/>
            <a:ext cx="5570162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dirty="0"/>
          </a:p>
        </p:txBody>
      </p:sp>
      <p:pic>
        <p:nvPicPr>
          <p:cNvPr id="12" name="그림 4">
            <a:extLst>
              <a:ext uri="{FF2B5EF4-FFF2-40B4-BE49-F238E27FC236}">
                <a16:creationId xmlns:a16="http://schemas.microsoft.com/office/drawing/2014/main" id="{F0B42571-060B-413C-A2A9-E19F7C070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4361" y="1438835"/>
            <a:ext cx="2149749" cy="3316382"/>
          </a:xfrm>
          <a:prstGeom prst="rect">
            <a:avLst/>
          </a:prstGeom>
        </p:spPr>
      </p:pic>
      <p:pic>
        <p:nvPicPr>
          <p:cNvPr id="13" name="그림 5">
            <a:extLst>
              <a:ext uri="{FF2B5EF4-FFF2-40B4-BE49-F238E27FC236}">
                <a16:creationId xmlns:a16="http://schemas.microsoft.com/office/drawing/2014/main" id="{ED99E9E1-3B7E-4F32-AC7D-1F7B1FDF0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4300" y="1447239"/>
            <a:ext cx="2039025" cy="3299573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58C0103-86AE-4E55-94B4-46D67BCA0B7A}"/>
              </a:ext>
            </a:extLst>
          </p:cNvPr>
          <p:cNvSpPr/>
          <p:nvPr/>
        </p:nvSpPr>
        <p:spPr>
          <a:xfrm>
            <a:off x="2834175" y="2925900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6913B910-9B22-4362-B0DF-B317576125A7}"/>
              </a:ext>
            </a:extLst>
          </p:cNvPr>
          <p:cNvSpPr/>
          <p:nvPr/>
        </p:nvSpPr>
        <p:spPr>
          <a:xfrm>
            <a:off x="5901785" y="2900687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40BE26D-1C89-485F-8DC6-A6B24C16F2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2759" y="134120"/>
            <a:ext cx="2041595" cy="64577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326206C-1003-4756-B697-1D6B58AB09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703" y="1447239"/>
            <a:ext cx="2149749" cy="331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95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앱 초기 화면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1" name="그림 3">
            <a:extLst>
              <a:ext uri="{FF2B5EF4-FFF2-40B4-BE49-F238E27FC236}">
                <a16:creationId xmlns:a16="http://schemas.microsoft.com/office/drawing/2014/main" id="{2C5AD804-15F7-47C9-AF54-51984DA34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64" y="1472454"/>
            <a:ext cx="2040361" cy="3299571"/>
          </a:xfrm>
          <a:prstGeom prst="rect">
            <a:avLst/>
          </a:prstGeom>
        </p:spPr>
      </p:pic>
      <p:pic>
        <p:nvPicPr>
          <p:cNvPr id="12" name="그림 4">
            <a:extLst>
              <a:ext uri="{FF2B5EF4-FFF2-40B4-BE49-F238E27FC236}">
                <a16:creationId xmlns:a16="http://schemas.microsoft.com/office/drawing/2014/main" id="{F0B42571-060B-413C-A2A9-E19F7C070E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4361" y="1438835"/>
            <a:ext cx="2149749" cy="3316382"/>
          </a:xfrm>
          <a:prstGeom prst="rect">
            <a:avLst/>
          </a:prstGeom>
        </p:spPr>
      </p:pic>
      <p:pic>
        <p:nvPicPr>
          <p:cNvPr id="13" name="그림 5">
            <a:extLst>
              <a:ext uri="{FF2B5EF4-FFF2-40B4-BE49-F238E27FC236}">
                <a16:creationId xmlns:a16="http://schemas.microsoft.com/office/drawing/2014/main" id="{ED99E9E1-3B7E-4F32-AC7D-1F7B1FDF03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4300" y="1447239"/>
            <a:ext cx="2039025" cy="3299573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58C0103-86AE-4E55-94B4-46D67BCA0B7A}"/>
              </a:ext>
            </a:extLst>
          </p:cNvPr>
          <p:cNvSpPr/>
          <p:nvPr/>
        </p:nvSpPr>
        <p:spPr>
          <a:xfrm>
            <a:off x="2834175" y="2925900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6913B910-9B22-4362-B0DF-B317576125A7}"/>
              </a:ext>
            </a:extLst>
          </p:cNvPr>
          <p:cNvSpPr/>
          <p:nvPr/>
        </p:nvSpPr>
        <p:spPr>
          <a:xfrm>
            <a:off x="5901785" y="2900687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493C7A-FB1C-49C8-BB51-45D926C0403F}"/>
              </a:ext>
            </a:extLst>
          </p:cNvPr>
          <p:cNvSpPr txBox="1"/>
          <p:nvPr/>
        </p:nvSpPr>
        <p:spPr>
          <a:xfrm>
            <a:off x="1626599" y="2209616"/>
            <a:ext cx="5573042" cy="2320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397C6592-0015-400B-BF55-44BA007D22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4536" y="1447238"/>
            <a:ext cx="2073471" cy="3213937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BED6F346-BEA0-44A9-9B45-9D9DA4CE94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3128" y="1438834"/>
            <a:ext cx="2194424" cy="3307978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C504A3C1-21F0-42AA-A664-06B5E7B084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263" y="1472454"/>
            <a:ext cx="2074672" cy="327435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728B0B6C-97C9-4767-B4AD-8E61F165AA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04364" y="21158"/>
            <a:ext cx="1721785" cy="61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346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E901138-8889-40E1-A92E-754D90969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139" y="1344934"/>
            <a:ext cx="2376427" cy="3307569"/>
          </a:xfrm>
          <a:prstGeom prst="rect">
            <a:avLst/>
          </a:prstGeom>
        </p:spPr>
      </p:pic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dirty="0" err="1">
                <a:latin typeface="HY헤드라인M"/>
                <a:ea typeface="HY헤드라인M"/>
              </a:rPr>
              <a:t>회원가입</a:t>
            </a:r>
            <a:r>
              <a:rPr lang="en-US" altLang="ko-KR" sz="2800" dirty="0">
                <a:latin typeface="HY헤드라인M"/>
                <a:ea typeface="HY헤드라인M"/>
              </a:rPr>
              <a:t> &amp; </a:t>
            </a:r>
            <a:r>
              <a:rPr lang="en-US" altLang="ko-KR" sz="2800" dirty="0" err="1">
                <a:latin typeface="HY헤드라인M"/>
                <a:ea typeface="HY헤드라인M"/>
              </a:rPr>
              <a:t>로그인</a:t>
            </a:r>
            <a:r>
              <a:rPr lang="en-US" altLang="ko-KR" sz="2800" dirty="0">
                <a:latin typeface="HY헤드라인M"/>
                <a:ea typeface="HY헤드라인M"/>
              </a:rPr>
              <a:t>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B5F07D-6D2E-46D3-A4C3-38DF79B0344C}"/>
              </a:ext>
            </a:extLst>
          </p:cNvPr>
          <p:cNvSpPr/>
          <p:nvPr/>
        </p:nvSpPr>
        <p:spPr>
          <a:xfrm>
            <a:off x="7252028" y="1904548"/>
            <a:ext cx="629491" cy="22407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Google Shape;1902;p94">
            <a:extLst>
              <a:ext uri="{FF2B5EF4-FFF2-40B4-BE49-F238E27FC236}">
                <a16:creationId xmlns:a16="http://schemas.microsoft.com/office/drawing/2014/main" id="{B70A87BF-AA19-4836-ABD0-EA899EA48D55}"/>
              </a:ext>
            </a:extLst>
          </p:cNvPr>
          <p:cNvCxnSpPr>
            <a:cxnSpLocks/>
          </p:cNvCxnSpPr>
          <p:nvPr/>
        </p:nvCxnSpPr>
        <p:spPr>
          <a:xfrm rot="10800000" flipV="1">
            <a:off x="4506775" y="2123830"/>
            <a:ext cx="2295022" cy="22407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pic>
        <p:nvPicPr>
          <p:cNvPr id="25" name="그림 9">
            <a:extLst>
              <a:ext uri="{FF2B5EF4-FFF2-40B4-BE49-F238E27FC236}">
                <a16:creationId xmlns:a16="http://schemas.microsoft.com/office/drawing/2014/main" id="{76948F98-ED21-414D-BC42-1A252760A7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220" y="1344934"/>
            <a:ext cx="2376427" cy="3307569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213E6BE-4DCC-4DFF-BCDE-CEFD94C7EA3A}"/>
              </a:ext>
            </a:extLst>
          </p:cNvPr>
          <p:cNvSpPr txBox="1"/>
          <p:nvPr/>
        </p:nvSpPr>
        <p:spPr>
          <a:xfrm>
            <a:off x="3570115" y="1752863"/>
            <a:ext cx="216815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DB에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 존재하는 계정과 중복되는지 체크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C601299-46F5-4B8F-8083-055D423E86E2}"/>
              </a:ext>
            </a:extLst>
          </p:cNvPr>
          <p:cNvSpPr/>
          <p:nvPr/>
        </p:nvSpPr>
        <p:spPr>
          <a:xfrm>
            <a:off x="2617586" y="3218579"/>
            <a:ext cx="356307" cy="28311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Google Shape;1902;p94">
            <a:extLst>
              <a:ext uri="{FF2B5EF4-FFF2-40B4-BE49-F238E27FC236}">
                <a16:creationId xmlns:a16="http://schemas.microsoft.com/office/drawing/2014/main" id="{8538C7A9-B517-4F04-9820-FFB9F539D3AA}"/>
              </a:ext>
            </a:extLst>
          </p:cNvPr>
          <p:cNvCxnSpPr>
            <a:cxnSpLocks/>
          </p:cNvCxnSpPr>
          <p:nvPr/>
        </p:nvCxnSpPr>
        <p:spPr>
          <a:xfrm>
            <a:off x="2973893" y="3360134"/>
            <a:ext cx="1342206" cy="52376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60736D7-CFF0-4ED8-99C4-4FE4D9E41525}"/>
              </a:ext>
            </a:extLst>
          </p:cNvPr>
          <p:cNvSpPr txBox="1"/>
          <p:nvPr/>
        </p:nvSpPr>
        <p:spPr>
          <a:xfrm>
            <a:off x="3885477" y="4006591"/>
            <a:ext cx="153743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비밀번호 암호화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해제 기능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EE7D5E53-BBC3-41A3-8E30-2EE7F69D4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2405" y="-26241"/>
            <a:ext cx="2041595" cy="645776"/>
          </a:xfrm>
          <a:prstGeom prst="rect">
            <a:avLst/>
          </a:prstGeom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F4125A9B-BBD9-485B-8F61-C1F55998FAE2}"/>
              </a:ext>
            </a:extLst>
          </p:cNvPr>
          <p:cNvSpPr/>
          <p:nvPr/>
        </p:nvSpPr>
        <p:spPr>
          <a:xfrm>
            <a:off x="7254467" y="3106539"/>
            <a:ext cx="629491" cy="22407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720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59BCC15-7327-42B9-BC83-79E9AD8E2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356" y="1356686"/>
            <a:ext cx="2467182" cy="331049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295EF37-0A85-4998-B087-5C0030495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219" y="1344934"/>
            <a:ext cx="2376427" cy="3307569"/>
          </a:xfrm>
          <a:prstGeom prst="rect">
            <a:avLst/>
          </a:prstGeom>
        </p:spPr>
      </p:pic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dirty="0" err="1">
                <a:latin typeface="HY헤드라인M"/>
                <a:ea typeface="HY헤드라인M"/>
              </a:rPr>
              <a:t>회원가입</a:t>
            </a:r>
            <a:r>
              <a:rPr lang="en-US" altLang="ko-KR" sz="2800" dirty="0">
                <a:latin typeface="HY헤드라인M"/>
                <a:ea typeface="HY헤드라인M"/>
              </a:rPr>
              <a:t> &amp; </a:t>
            </a:r>
            <a:r>
              <a:rPr lang="en-US" altLang="ko-KR" sz="2800" dirty="0" err="1">
                <a:latin typeface="HY헤드라인M"/>
                <a:ea typeface="HY헤드라인M"/>
              </a:rPr>
              <a:t>로그인</a:t>
            </a:r>
            <a:r>
              <a:rPr lang="en-US" altLang="ko-KR" sz="2800" dirty="0">
                <a:latin typeface="HY헤드라인M"/>
                <a:ea typeface="HY헤드라인M"/>
              </a:rPr>
              <a:t> 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B5F07D-6D2E-46D3-A4C3-38DF79B0344C}"/>
              </a:ext>
            </a:extLst>
          </p:cNvPr>
          <p:cNvSpPr/>
          <p:nvPr/>
        </p:nvSpPr>
        <p:spPr>
          <a:xfrm>
            <a:off x="7453739" y="2276083"/>
            <a:ext cx="471062" cy="22407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Google Shape;1902;p94">
            <a:extLst>
              <a:ext uri="{FF2B5EF4-FFF2-40B4-BE49-F238E27FC236}">
                <a16:creationId xmlns:a16="http://schemas.microsoft.com/office/drawing/2014/main" id="{B70A87BF-AA19-4836-ABD0-EA899EA48D55}"/>
              </a:ext>
            </a:extLst>
          </p:cNvPr>
          <p:cNvCxnSpPr>
            <a:cxnSpLocks/>
          </p:cNvCxnSpPr>
          <p:nvPr/>
        </p:nvCxnSpPr>
        <p:spPr>
          <a:xfrm rot="10800000">
            <a:off x="4399280" y="2276084"/>
            <a:ext cx="3054460" cy="172341"/>
          </a:xfrm>
          <a:prstGeom prst="bentConnector3">
            <a:avLst>
              <a:gd name="adj1" fmla="val 62307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213E6BE-4DCC-4DFF-BCDE-CEFD94C7EA3A}"/>
              </a:ext>
            </a:extLst>
          </p:cNvPr>
          <p:cNvSpPr txBox="1"/>
          <p:nvPr/>
        </p:nvSpPr>
        <p:spPr>
          <a:xfrm>
            <a:off x="3570115" y="1752863"/>
            <a:ext cx="216815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/>
              <a:t>DB에</a:t>
            </a:r>
            <a:r>
              <a:rPr lang="ko-KR" altLang="en-US" dirty="0"/>
              <a:t> 존재하는 계정과 중복되는지 체크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C601299-46F5-4B8F-8083-055D423E86E2}"/>
              </a:ext>
            </a:extLst>
          </p:cNvPr>
          <p:cNvSpPr/>
          <p:nvPr/>
        </p:nvSpPr>
        <p:spPr>
          <a:xfrm>
            <a:off x="2617586" y="3338906"/>
            <a:ext cx="356307" cy="28311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Google Shape;1902;p94">
            <a:extLst>
              <a:ext uri="{FF2B5EF4-FFF2-40B4-BE49-F238E27FC236}">
                <a16:creationId xmlns:a16="http://schemas.microsoft.com/office/drawing/2014/main" id="{8538C7A9-B517-4F04-9820-FFB9F539D3AA}"/>
              </a:ext>
            </a:extLst>
          </p:cNvPr>
          <p:cNvCxnSpPr>
            <a:cxnSpLocks/>
          </p:cNvCxnSpPr>
          <p:nvPr/>
        </p:nvCxnSpPr>
        <p:spPr>
          <a:xfrm>
            <a:off x="2973893" y="3482826"/>
            <a:ext cx="1194247" cy="93114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60736D7-CFF0-4ED8-99C4-4FE4D9E41525}"/>
              </a:ext>
            </a:extLst>
          </p:cNvPr>
          <p:cNvSpPr txBox="1"/>
          <p:nvPr/>
        </p:nvSpPr>
        <p:spPr>
          <a:xfrm>
            <a:off x="4250381" y="4152365"/>
            <a:ext cx="153743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/>
              <a:t>비밀번호 암호화</a:t>
            </a:r>
            <a:endParaRPr lang="en-US" altLang="ko-KR" dirty="0"/>
          </a:p>
          <a:p>
            <a:r>
              <a:rPr lang="ko-KR" altLang="en-US" dirty="0"/>
              <a:t> 해제 기능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B27BB3B2-1A5E-400C-ACA1-85EAA89FA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1665" y="-21143"/>
            <a:ext cx="1994484" cy="71488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85E68D43-6162-4474-BA36-6DAF3542323D}"/>
              </a:ext>
            </a:extLst>
          </p:cNvPr>
          <p:cNvSpPr/>
          <p:nvPr/>
        </p:nvSpPr>
        <p:spPr>
          <a:xfrm>
            <a:off x="7453739" y="2578569"/>
            <a:ext cx="471062" cy="22407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361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7918914-6E34-4160-8121-D52131E0D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337" y="703744"/>
            <a:ext cx="2390662" cy="415828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40BE26D-1C89-485F-8DC6-A6B24C16F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2759" y="134120"/>
            <a:ext cx="2041595" cy="64577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B0B12C7-4210-47ED-B31B-7907297A7D7C}"/>
              </a:ext>
            </a:extLst>
          </p:cNvPr>
          <p:cNvSpPr txBox="1"/>
          <p:nvPr/>
        </p:nvSpPr>
        <p:spPr>
          <a:xfrm>
            <a:off x="5479228" y="3415575"/>
            <a:ext cx="190677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배포할 링크를 서버에서 자동 생성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DC985B-B1D3-45DF-A569-1D90B0CC0118}"/>
              </a:ext>
            </a:extLst>
          </p:cNvPr>
          <p:cNvSpPr txBox="1"/>
          <p:nvPr/>
        </p:nvSpPr>
        <p:spPr>
          <a:xfrm>
            <a:off x="5439721" y="4439756"/>
            <a:ext cx="301395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구매처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URL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추가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삭제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2678BB7-6E58-4743-B0B8-996507C3920B}"/>
              </a:ext>
            </a:extLst>
          </p:cNvPr>
          <p:cNvSpPr/>
          <p:nvPr/>
        </p:nvSpPr>
        <p:spPr>
          <a:xfrm>
            <a:off x="1337168" y="3111875"/>
            <a:ext cx="1786174" cy="33718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4F6514-D386-408A-B24C-11F35E3CD456}"/>
              </a:ext>
            </a:extLst>
          </p:cNvPr>
          <p:cNvSpPr/>
          <p:nvPr/>
        </p:nvSpPr>
        <p:spPr>
          <a:xfrm>
            <a:off x="1337170" y="3449061"/>
            <a:ext cx="1796446" cy="90386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Google Shape;1902;p94">
            <a:extLst>
              <a:ext uri="{FF2B5EF4-FFF2-40B4-BE49-F238E27FC236}">
                <a16:creationId xmlns:a16="http://schemas.microsoft.com/office/drawing/2014/main" id="{4D5E6ACB-3D84-4D1D-A971-CBCDB336C778}"/>
              </a:ext>
            </a:extLst>
          </p:cNvPr>
          <p:cNvCxnSpPr>
            <a:cxnSpLocks/>
          </p:cNvCxnSpPr>
          <p:nvPr/>
        </p:nvCxnSpPr>
        <p:spPr>
          <a:xfrm>
            <a:off x="3184770" y="3621761"/>
            <a:ext cx="2088270" cy="817995"/>
          </a:xfrm>
          <a:prstGeom prst="bentConnector3">
            <a:avLst>
              <a:gd name="adj1" fmla="val 44162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4" name="Google Shape;1902;p94">
            <a:extLst>
              <a:ext uri="{FF2B5EF4-FFF2-40B4-BE49-F238E27FC236}">
                <a16:creationId xmlns:a16="http://schemas.microsoft.com/office/drawing/2014/main" id="{C1AC41F2-F348-420C-87A2-D754066A8AF9}"/>
              </a:ext>
            </a:extLst>
          </p:cNvPr>
          <p:cNvCxnSpPr>
            <a:cxnSpLocks/>
          </p:cNvCxnSpPr>
          <p:nvPr/>
        </p:nvCxnSpPr>
        <p:spPr>
          <a:xfrm>
            <a:off x="3184770" y="3252789"/>
            <a:ext cx="2004730" cy="27236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5" name="Google Shape;1902;p94">
            <a:extLst>
              <a:ext uri="{FF2B5EF4-FFF2-40B4-BE49-F238E27FC236}">
                <a16:creationId xmlns:a16="http://schemas.microsoft.com/office/drawing/2014/main" id="{E4022B4D-F35D-4AF5-BC30-61DF4FFEC987}"/>
              </a:ext>
            </a:extLst>
          </p:cNvPr>
          <p:cNvCxnSpPr>
            <a:cxnSpLocks/>
          </p:cNvCxnSpPr>
          <p:nvPr/>
        </p:nvCxnSpPr>
        <p:spPr>
          <a:xfrm>
            <a:off x="3193999" y="2879081"/>
            <a:ext cx="2004730" cy="23322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6" name="Google Shape;1902;p94">
            <a:extLst>
              <a:ext uri="{FF2B5EF4-FFF2-40B4-BE49-F238E27FC236}">
                <a16:creationId xmlns:a16="http://schemas.microsoft.com/office/drawing/2014/main" id="{6C4BC8DB-884A-488C-B2EB-37A91FCE096D}"/>
              </a:ext>
            </a:extLst>
          </p:cNvPr>
          <p:cNvCxnSpPr>
            <a:cxnSpLocks/>
          </p:cNvCxnSpPr>
          <p:nvPr/>
        </p:nvCxnSpPr>
        <p:spPr>
          <a:xfrm flipV="1">
            <a:off x="3194001" y="2290280"/>
            <a:ext cx="2004730" cy="13473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E70A4DD-620F-44D7-8AF1-AA1867C3C287}"/>
              </a:ext>
            </a:extLst>
          </p:cNvPr>
          <p:cNvSpPr txBox="1"/>
          <p:nvPr/>
        </p:nvSpPr>
        <p:spPr>
          <a:xfrm>
            <a:off x="5439721" y="2141093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상품의 브랜드를 입력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6C5F7C-06BC-4A60-861F-8276ED126FB0}"/>
              </a:ext>
            </a:extLst>
          </p:cNvPr>
          <p:cNvSpPr txBox="1"/>
          <p:nvPr/>
        </p:nvSpPr>
        <p:spPr>
          <a:xfrm>
            <a:off x="5461559" y="297290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상품의 이름을 입력</a:t>
            </a:r>
          </a:p>
        </p:txBody>
      </p:sp>
      <p:cxnSp>
        <p:nvCxnSpPr>
          <p:cNvPr id="29" name="Google Shape;1902;p94">
            <a:extLst>
              <a:ext uri="{FF2B5EF4-FFF2-40B4-BE49-F238E27FC236}">
                <a16:creationId xmlns:a16="http://schemas.microsoft.com/office/drawing/2014/main" id="{26F28C33-81DD-48A2-ABCF-C1758F13BD20}"/>
              </a:ext>
            </a:extLst>
          </p:cNvPr>
          <p:cNvCxnSpPr>
            <a:cxnSpLocks/>
          </p:cNvCxnSpPr>
          <p:nvPr/>
        </p:nvCxnSpPr>
        <p:spPr>
          <a:xfrm flipV="1">
            <a:off x="2615576" y="1537580"/>
            <a:ext cx="2583153" cy="1175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D20825C-9708-4799-8D60-D50E4CA7A15B}"/>
              </a:ext>
            </a:extLst>
          </p:cNvPr>
          <p:cNvSpPr txBox="1"/>
          <p:nvPr/>
        </p:nvSpPr>
        <p:spPr>
          <a:xfrm>
            <a:off x="5439721" y="1400489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상품의 이미지를 업로드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494F5D9-4C06-43DD-AB7B-FDBCBF4B0BBE}"/>
              </a:ext>
            </a:extLst>
          </p:cNvPr>
          <p:cNvSpPr/>
          <p:nvPr/>
        </p:nvSpPr>
        <p:spPr>
          <a:xfrm>
            <a:off x="1337170" y="2627109"/>
            <a:ext cx="1796446" cy="44523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B4CA500-DC37-4111-85EC-B071475B665A}"/>
              </a:ext>
            </a:extLst>
          </p:cNvPr>
          <p:cNvSpPr/>
          <p:nvPr/>
        </p:nvSpPr>
        <p:spPr>
          <a:xfrm>
            <a:off x="1326896" y="2223205"/>
            <a:ext cx="1796446" cy="34854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182ED44-8982-45A1-BB03-96C8249BC14A}"/>
              </a:ext>
            </a:extLst>
          </p:cNvPr>
          <p:cNvSpPr/>
          <p:nvPr/>
        </p:nvSpPr>
        <p:spPr>
          <a:xfrm>
            <a:off x="1381760" y="1068795"/>
            <a:ext cx="1233816" cy="109905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Google Shape;842;p66">
            <a:extLst>
              <a:ext uri="{FF2B5EF4-FFF2-40B4-BE49-F238E27FC236}">
                <a16:creationId xmlns:a16="http://schemas.microsoft.com/office/drawing/2014/main" id="{028B4F66-3B22-4384-930E-9ADD16F3C5A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등록 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049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44301A58-A14F-43BE-B3E7-5AAE4B831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495" y="1068796"/>
            <a:ext cx="2139633" cy="390774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9936ACC-FE25-4226-98FD-9E15D802E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079" y="1108326"/>
            <a:ext cx="2139633" cy="387263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40BE26D-1C89-485F-8DC6-A6B24C16F2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2759" y="134120"/>
            <a:ext cx="2041595" cy="645776"/>
          </a:xfrm>
          <a:prstGeom prst="rect">
            <a:avLst/>
          </a:prstGeom>
        </p:spPr>
      </p:pic>
      <p:cxnSp>
        <p:nvCxnSpPr>
          <p:cNvPr id="29" name="Google Shape;1902;p94">
            <a:extLst>
              <a:ext uri="{FF2B5EF4-FFF2-40B4-BE49-F238E27FC236}">
                <a16:creationId xmlns:a16="http://schemas.microsoft.com/office/drawing/2014/main" id="{26F28C33-81DD-48A2-ABCF-C1758F13BD20}"/>
              </a:ext>
            </a:extLst>
          </p:cNvPr>
          <p:cNvCxnSpPr>
            <a:cxnSpLocks/>
          </p:cNvCxnSpPr>
          <p:nvPr/>
        </p:nvCxnSpPr>
        <p:spPr>
          <a:xfrm flipV="1">
            <a:off x="3100712" y="1544516"/>
            <a:ext cx="773864" cy="2126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D20825C-9708-4799-8D60-D50E4CA7A15B}"/>
              </a:ext>
            </a:extLst>
          </p:cNvPr>
          <p:cNvSpPr txBox="1"/>
          <p:nvPr/>
        </p:nvSpPr>
        <p:spPr>
          <a:xfrm>
            <a:off x="3913145" y="1233976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정보 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수정 및 삭제 버튼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182ED44-8982-45A1-BB03-96C8249BC14A}"/>
              </a:ext>
            </a:extLst>
          </p:cNvPr>
          <p:cNvSpPr/>
          <p:nvPr/>
        </p:nvSpPr>
        <p:spPr>
          <a:xfrm>
            <a:off x="2403734" y="1233976"/>
            <a:ext cx="696978" cy="7218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Google Shape;842;p66">
            <a:extLst>
              <a:ext uri="{FF2B5EF4-FFF2-40B4-BE49-F238E27FC236}">
                <a16:creationId xmlns:a16="http://schemas.microsoft.com/office/drawing/2014/main" id="{028B4F66-3B22-4384-930E-9ADD16F3C5A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수정 및 삭제 페이지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608FA00-0403-4EC4-80F1-BA0807A70116}"/>
              </a:ext>
            </a:extLst>
          </p:cNvPr>
          <p:cNvSpPr/>
          <p:nvPr/>
        </p:nvSpPr>
        <p:spPr>
          <a:xfrm>
            <a:off x="6330079" y="2495227"/>
            <a:ext cx="1690294" cy="10771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Google Shape;1902;p94">
            <a:extLst>
              <a:ext uri="{FF2B5EF4-FFF2-40B4-BE49-F238E27FC236}">
                <a16:creationId xmlns:a16="http://schemas.microsoft.com/office/drawing/2014/main" id="{63BDAFFF-63E4-4A81-AFE8-05126BCA115E}"/>
              </a:ext>
            </a:extLst>
          </p:cNvPr>
          <p:cNvCxnSpPr>
            <a:cxnSpLocks/>
          </p:cNvCxnSpPr>
          <p:nvPr/>
        </p:nvCxnSpPr>
        <p:spPr>
          <a:xfrm rot="10800000">
            <a:off x="5269427" y="2495227"/>
            <a:ext cx="1060655" cy="54942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58AE892-76D8-4731-B092-5EBA176920B2}"/>
              </a:ext>
            </a:extLst>
          </p:cNvPr>
          <p:cNvSpPr txBox="1"/>
          <p:nvPr/>
        </p:nvSpPr>
        <p:spPr>
          <a:xfrm>
            <a:off x="3874767" y="2337874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정보 삭제</a:t>
            </a:r>
          </a:p>
        </p:txBody>
      </p:sp>
    </p:spTree>
    <p:extLst>
      <p:ext uri="{BB962C8B-B14F-4D97-AF65-F5344CB8AC3E}">
        <p14:creationId xmlns:p14="http://schemas.microsoft.com/office/powerpoint/2010/main" val="3188326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53F1D90-AE3E-4FAF-B20C-EB26E56B3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818" y="790572"/>
            <a:ext cx="2231623" cy="386193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40BE26D-1C89-485F-8DC6-A6B24C16F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2759" y="134120"/>
            <a:ext cx="2041595" cy="6457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8DC985B-B1D3-45DF-A569-1D90B0CC0118}"/>
              </a:ext>
            </a:extLst>
          </p:cNvPr>
          <p:cNvSpPr txBox="1"/>
          <p:nvPr/>
        </p:nvSpPr>
        <p:spPr>
          <a:xfrm>
            <a:off x="5461559" y="4285867"/>
            <a:ext cx="301395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구매처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URL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추가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삭제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4F6514-D386-408A-B24C-11F35E3CD456}"/>
              </a:ext>
            </a:extLst>
          </p:cNvPr>
          <p:cNvSpPr/>
          <p:nvPr/>
        </p:nvSpPr>
        <p:spPr>
          <a:xfrm>
            <a:off x="1249406" y="3280678"/>
            <a:ext cx="804119" cy="22330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Google Shape;1902;p94">
            <a:extLst>
              <a:ext uri="{FF2B5EF4-FFF2-40B4-BE49-F238E27FC236}">
                <a16:creationId xmlns:a16="http://schemas.microsoft.com/office/drawing/2014/main" id="{4D5E6ACB-3D84-4D1D-A971-CBCDB336C778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2053525" y="3392332"/>
            <a:ext cx="3219515" cy="104742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5" name="Google Shape;1902;p94">
            <a:extLst>
              <a:ext uri="{FF2B5EF4-FFF2-40B4-BE49-F238E27FC236}">
                <a16:creationId xmlns:a16="http://schemas.microsoft.com/office/drawing/2014/main" id="{E4022B4D-F35D-4AF5-BC30-61DF4FFEC987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2882685" y="2723218"/>
            <a:ext cx="2316044" cy="38908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6" name="Google Shape;1902;p94">
            <a:extLst>
              <a:ext uri="{FF2B5EF4-FFF2-40B4-BE49-F238E27FC236}">
                <a16:creationId xmlns:a16="http://schemas.microsoft.com/office/drawing/2014/main" id="{6C4BC8DB-884A-488C-B2EB-37A91FCE096D}"/>
              </a:ext>
            </a:extLst>
          </p:cNvPr>
          <p:cNvCxnSpPr>
            <a:cxnSpLocks/>
          </p:cNvCxnSpPr>
          <p:nvPr/>
        </p:nvCxnSpPr>
        <p:spPr>
          <a:xfrm flipV="1">
            <a:off x="2882685" y="2290280"/>
            <a:ext cx="2316046" cy="1585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E70A4DD-620F-44D7-8AF1-AA1867C3C287}"/>
              </a:ext>
            </a:extLst>
          </p:cNvPr>
          <p:cNvSpPr txBox="1"/>
          <p:nvPr/>
        </p:nvSpPr>
        <p:spPr>
          <a:xfrm>
            <a:off x="5439721" y="2141093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상품의 브랜드를 수정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6C5F7C-06BC-4A60-861F-8276ED126FB0}"/>
              </a:ext>
            </a:extLst>
          </p:cNvPr>
          <p:cNvSpPr txBox="1"/>
          <p:nvPr/>
        </p:nvSpPr>
        <p:spPr>
          <a:xfrm>
            <a:off x="5461559" y="297290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상품의 이름을 수정</a:t>
            </a:r>
          </a:p>
        </p:txBody>
      </p:sp>
      <p:cxnSp>
        <p:nvCxnSpPr>
          <p:cNvPr id="29" name="Google Shape;1902;p94">
            <a:extLst>
              <a:ext uri="{FF2B5EF4-FFF2-40B4-BE49-F238E27FC236}">
                <a16:creationId xmlns:a16="http://schemas.microsoft.com/office/drawing/2014/main" id="{26F28C33-81DD-48A2-ABCF-C1758F13BD20}"/>
              </a:ext>
            </a:extLst>
          </p:cNvPr>
          <p:cNvCxnSpPr>
            <a:cxnSpLocks/>
          </p:cNvCxnSpPr>
          <p:nvPr/>
        </p:nvCxnSpPr>
        <p:spPr>
          <a:xfrm flipV="1">
            <a:off x="2399247" y="1534588"/>
            <a:ext cx="2799482" cy="12862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D20825C-9708-4799-8D60-D50E4CA7A15B}"/>
              </a:ext>
            </a:extLst>
          </p:cNvPr>
          <p:cNvSpPr txBox="1"/>
          <p:nvPr/>
        </p:nvSpPr>
        <p:spPr>
          <a:xfrm>
            <a:off x="5439721" y="1400489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상품의 이미지를 수정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494F5D9-4C06-43DD-AB7B-FDBCBF4B0BBE}"/>
              </a:ext>
            </a:extLst>
          </p:cNvPr>
          <p:cNvSpPr/>
          <p:nvPr/>
        </p:nvSpPr>
        <p:spPr>
          <a:xfrm>
            <a:off x="1249406" y="2567355"/>
            <a:ext cx="1633279" cy="3117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B4CA500-DC37-4111-85EC-B071475B665A}"/>
              </a:ext>
            </a:extLst>
          </p:cNvPr>
          <p:cNvSpPr/>
          <p:nvPr/>
        </p:nvSpPr>
        <p:spPr>
          <a:xfrm>
            <a:off x="1249406" y="2153464"/>
            <a:ext cx="1633279" cy="34854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182ED44-8982-45A1-BB03-96C8249BC14A}"/>
              </a:ext>
            </a:extLst>
          </p:cNvPr>
          <p:cNvSpPr/>
          <p:nvPr/>
        </p:nvSpPr>
        <p:spPr>
          <a:xfrm>
            <a:off x="1326896" y="1108326"/>
            <a:ext cx="1072351" cy="103276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Google Shape;842;p66">
            <a:extLst>
              <a:ext uri="{FF2B5EF4-FFF2-40B4-BE49-F238E27FC236}">
                <a16:creationId xmlns:a16="http://schemas.microsoft.com/office/drawing/2014/main" id="{028B4F66-3B22-4384-930E-9ADD16F3C5A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수정 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1870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38426205-BE07-4B39-B833-B966DD40E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152" y="1124544"/>
            <a:ext cx="2601218" cy="374868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B0B12C7-4210-47ED-B31B-7907297A7D7C}"/>
              </a:ext>
            </a:extLst>
          </p:cNvPr>
          <p:cNvSpPr txBox="1"/>
          <p:nvPr/>
        </p:nvSpPr>
        <p:spPr>
          <a:xfrm>
            <a:off x="5479228" y="3415575"/>
            <a:ext cx="190677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배포할 링크를 서버에서 자동 생성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DC985B-B1D3-45DF-A569-1D90B0CC0118}"/>
              </a:ext>
            </a:extLst>
          </p:cNvPr>
          <p:cNvSpPr txBox="1"/>
          <p:nvPr/>
        </p:nvSpPr>
        <p:spPr>
          <a:xfrm>
            <a:off x="5439721" y="4439756"/>
            <a:ext cx="301395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구매처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URL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추가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삭제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2678BB7-6E58-4743-B0B8-996507C3920B}"/>
              </a:ext>
            </a:extLst>
          </p:cNvPr>
          <p:cNvSpPr/>
          <p:nvPr/>
        </p:nvSpPr>
        <p:spPr>
          <a:xfrm>
            <a:off x="1234430" y="3111875"/>
            <a:ext cx="1950340" cy="2818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4F6514-D386-408A-B24C-11F35E3CD456}"/>
              </a:ext>
            </a:extLst>
          </p:cNvPr>
          <p:cNvSpPr/>
          <p:nvPr/>
        </p:nvSpPr>
        <p:spPr>
          <a:xfrm>
            <a:off x="1234430" y="3449062"/>
            <a:ext cx="1950340" cy="28746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Google Shape;1902;p94">
            <a:extLst>
              <a:ext uri="{FF2B5EF4-FFF2-40B4-BE49-F238E27FC236}">
                <a16:creationId xmlns:a16="http://schemas.microsoft.com/office/drawing/2014/main" id="{4D5E6ACB-3D84-4D1D-A971-CBCDB336C778}"/>
              </a:ext>
            </a:extLst>
          </p:cNvPr>
          <p:cNvCxnSpPr>
            <a:cxnSpLocks/>
          </p:cNvCxnSpPr>
          <p:nvPr/>
        </p:nvCxnSpPr>
        <p:spPr>
          <a:xfrm>
            <a:off x="2746854" y="3736524"/>
            <a:ext cx="2526186" cy="70323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E70A4DD-620F-44D7-8AF1-AA1867C3C287}"/>
              </a:ext>
            </a:extLst>
          </p:cNvPr>
          <p:cNvSpPr txBox="1"/>
          <p:nvPr/>
        </p:nvSpPr>
        <p:spPr>
          <a:xfrm>
            <a:off x="5439721" y="2141093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상품의 브랜드를 입력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6C5F7C-06BC-4A60-861F-8276ED126FB0}"/>
              </a:ext>
            </a:extLst>
          </p:cNvPr>
          <p:cNvSpPr txBox="1"/>
          <p:nvPr/>
        </p:nvSpPr>
        <p:spPr>
          <a:xfrm>
            <a:off x="5461559" y="297290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상품의 이름을 입력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20825C-9708-4799-8D60-D50E4CA7A15B}"/>
              </a:ext>
            </a:extLst>
          </p:cNvPr>
          <p:cNvSpPr txBox="1"/>
          <p:nvPr/>
        </p:nvSpPr>
        <p:spPr>
          <a:xfrm>
            <a:off x="5439721" y="1400489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상품의 이미지를 업로드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494F5D9-4C06-43DD-AB7B-FDBCBF4B0BBE}"/>
              </a:ext>
            </a:extLst>
          </p:cNvPr>
          <p:cNvSpPr/>
          <p:nvPr/>
        </p:nvSpPr>
        <p:spPr>
          <a:xfrm>
            <a:off x="1234430" y="2772945"/>
            <a:ext cx="1950340" cy="2994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B4CA500-DC37-4111-85EC-B071475B665A}"/>
              </a:ext>
            </a:extLst>
          </p:cNvPr>
          <p:cNvSpPr/>
          <p:nvPr/>
        </p:nvSpPr>
        <p:spPr>
          <a:xfrm>
            <a:off x="1234430" y="2392921"/>
            <a:ext cx="1950340" cy="33521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182ED44-8982-45A1-BB03-96C8249BC14A}"/>
              </a:ext>
            </a:extLst>
          </p:cNvPr>
          <p:cNvSpPr/>
          <p:nvPr/>
        </p:nvSpPr>
        <p:spPr>
          <a:xfrm>
            <a:off x="1346853" y="1412344"/>
            <a:ext cx="1233816" cy="94709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Google Shape;842;p66">
            <a:extLst>
              <a:ext uri="{FF2B5EF4-FFF2-40B4-BE49-F238E27FC236}">
                <a16:creationId xmlns:a16="http://schemas.microsoft.com/office/drawing/2014/main" id="{028B4F66-3B22-4384-930E-9ADD16F3C5A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등록 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A2DDD60C-29B6-400E-8CF7-0B49A0641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152" y="1136568"/>
            <a:ext cx="2601217" cy="3736660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39969367-ADE1-4831-9D85-9BE0C2239635}"/>
              </a:ext>
            </a:extLst>
          </p:cNvPr>
          <p:cNvSpPr/>
          <p:nvPr/>
        </p:nvSpPr>
        <p:spPr>
          <a:xfrm>
            <a:off x="953404" y="2602507"/>
            <a:ext cx="1943383" cy="91677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C2574C-0538-4FD9-BAD8-0D5247C7976C}"/>
              </a:ext>
            </a:extLst>
          </p:cNvPr>
          <p:cNvSpPr/>
          <p:nvPr/>
        </p:nvSpPr>
        <p:spPr>
          <a:xfrm>
            <a:off x="953403" y="3554160"/>
            <a:ext cx="1943383" cy="37764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42B5309-4A48-4CED-A41B-964370CD685E}"/>
              </a:ext>
            </a:extLst>
          </p:cNvPr>
          <p:cNvSpPr/>
          <p:nvPr/>
        </p:nvSpPr>
        <p:spPr>
          <a:xfrm>
            <a:off x="1513040" y="1835709"/>
            <a:ext cx="884370" cy="68134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Google Shape;1902;p94">
            <a:extLst>
              <a:ext uri="{FF2B5EF4-FFF2-40B4-BE49-F238E27FC236}">
                <a16:creationId xmlns:a16="http://schemas.microsoft.com/office/drawing/2014/main" id="{26F28C33-81DD-48A2-ABCF-C1758F13BD20}"/>
              </a:ext>
            </a:extLst>
          </p:cNvPr>
          <p:cNvCxnSpPr>
            <a:cxnSpLocks/>
          </p:cNvCxnSpPr>
          <p:nvPr/>
        </p:nvCxnSpPr>
        <p:spPr>
          <a:xfrm flipV="1">
            <a:off x="2580669" y="1537580"/>
            <a:ext cx="2618060" cy="664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6" name="Google Shape;1902;p94">
            <a:extLst>
              <a:ext uri="{FF2B5EF4-FFF2-40B4-BE49-F238E27FC236}">
                <a16:creationId xmlns:a16="http://schemas.microsoft.com/office/drawing/2014/main" id="{6C4BC8DB-884A-488C-B2EB-37A91FCE096D}"/>
              </a:ext>
            </a:extLst>
          </p:cNvPr>
          <p:cNvCxnSpPr>
            <a:cxnSpLocks/>
          </p:cNvCxnSpPr>
          <p:nvPr/>
        </p:nvCxnSpPr>
        <p:spPr>
          <a:xfrm flipV="1">
            <a:off x="2746856" y="2290280"/>
            <a:ext cx="2451875" cy="48266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4" name="Google Shape;1902;p94">
            <a:extLst>
              <a:ext uri="{FF2B5EF4-FFF2-40B4-BE49-F238E27FC236}">
                <a16:creationId xmlns:a16="http://schemas.microsoft.com/office/drawing/2014/main" id="{C1AC41F2-F348-420C-87A2-D754066A8AF9}"/>
              </a:ext>
            </a:extLst>
          </p:cNvPr>
          <p:cNvCxnSpPr>
            <a:cxnSpLocks/>
          </p:cNvCxnSpPr>
          <p:nvPr/>
        </p:nvCxnSpPr>
        <p:spPr>
          <a:xfrm>
            <a:off x="2746854" y="3217375"/>
            <a:ext cx="2442646" cy="30777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5" name="Google Shape;1902;p94">
            <a:extLst>
              <a:ext uri="{FF2B5EF4-FFF2-40B4-BE49-F238E27FC236}">
                <a16:creationId xmlns:a16="http://schemas.microsoft.com/office/drawing/2014/main" id="{E4022B4D-F35D-4AF5-BC30-61DF4FFEC987}"/>
              </a:ext>
            </a:extLst>
          </p:cNvPr>
          <p:cNvCxnSpPr>
            <a:cxnSpLocks/>
          </p:cNvCxnSpPr>
          <p:nvPr/>
        </p:nvCxnSpPr>
        <p:spPr>
          <a:xfrm>
            <a:off x="2746854" y="2972900"/>
            <a:ext cx="2451875" cy="13940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A354037B-E1E2-4BDE-A952-E8A74064E2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5629" y="60014"/>
            <a:ext cx="1947002" cy="69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375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F9407D-66C8-41B2-81DF-BA124E305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21" y="490996"/>
            <a:ext cx="2652311" cy="3997117"/>
          </a:xfrm>
          <a:prstGeom prst="rect">
            <a:avLst/>
          </a:prstGeom>
        </p:spPr>
      </p:pic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공유 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21346E8-334E-48AD-9459-A309EEC67295}"/>
              </a:ext>
            </a:extLst>
          </p:cNvPr>
          <p:cNvSpPr/>
          <p:nvPr/>
        </p:nvSpPr>
        <p:spPr>
          <a:xfrm>
            <a:off x="2171685" y="2165242"/>
            <a:ext cx="480786" cy="1773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/>
              </a:solidFill>
            </a:endParaRPr>
          </a:p>
        </p:txBody>
      </p:sp>
      <p:cxnSp>
        <p:nvCxnSpPr>
          <p:cNvPr id="33" name="Google Shape;1902;p94">
            <a:extLst>
              <a:ext uri="{FF2B5EF4-FFF2-40B4-BE49-F238E27FC236}">
                <a16:creationId xmlns:a16="http://schemas.microsoft.com/office/drawing/2014/main" id="{DED52478-EFF2-42CB-A358-D0EEC989F273}"/>
              </a:ext>
            </a:extLst>
          </p:cNvPr>
          <p:cNvCxnSpPr>
            <a:cxnSpLocks/>
            <a:stCxn id="32" idx="3"/>
            <a:endCxn id="37" idx="1"/>
          </p:cNvCxnSpPr>
          <p:nvPr/>
        </p:nvCxnSpPr>
        <p:spPr>
          <a:xfrm flipV="1">
            <a:off x="2652471" y="1868090"/>
            <a:ext cx="2421130" cy="3858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0F3452B-7AB4-4826-B087-197843CC5B03}"/>
              </a:ext>
            </a:extLst>
          </p:cNvPr>
          <p:cNvSpPr txBox="1"/>
          <p:nvPr/>
        </p:nvSpPr>
        <p:spPr>
          <a:xfrm>
            <a:off x="5169436" y="4488113"/>
            <a:ext cx="300154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/>
              <a:t>상품 정보를 추가할 수 있는 버튼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83CA6CF-F322-4C50-85BD-A30A2F68C171}"/>
              </a:ext>
            </a:extLst>
          </p:cNvPr>
          <p:cNvSpPr/>
          <p:nvPr/>
        </p:nvSpPr>
        <p:spPr>
          <a:xfrm>
            <a:off x="1887207" y="4077120"/>
            <a:ext cx="438984" cy="36139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2"/>
              </a:solidFill>
            </a:endParaRPr>
          </a:p>
        </p:txBody>
      </p:sp>
      <p:cxnSp>
        <p:nvCxnSpPr>
          <p:cNvPr id="36" name="Google Shape;1902;p94">
            <a:extLst>
              <a:ext uri="{FF2B5EF4-FFF2-40B4-BE49-F238E27FC236}">
                <a16:creationId xmlns:a16="http://schemas.microsoft.com/office/drawing/2014/main" id="{006B07D3-B740-47AC-B405-17AFCCEA37EA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2326191" y="4257819"/>
            <a:ext cx="2747410" cy="40438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6107005-4394-4B57-A2CF-41AA8181FB85}"/>
              </a:ext>
            </a:extLst>
          </p:cNvPr>
          <p:cNvSpPr txBox="1"/>
          <p:nvPr/>
        </p:nvSpPr>
        <p:spPr>
          <a:xfrm>
            <a:off x="5073601" y="1606480"/>
            <a:ext cx="311898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/>
              <a:t>해당 상품에 대한 링크를 클립보드에 복사하는 버튼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809BC21-475E-48D6-B3DE-493E13160D22}"/>
              </a:ext>
            </a:extLst>
          </p:cNvPr>
          <p:cNvSpPr/>
          <p:nvPr/>
        </p:nvSpPr>
        <p:spPr>
          <a:xfrm>
            <a:off x="2171685" y="3445386"/>
            <a:ext cx="424529" cy="17350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/>
              </a:solidFill>
            </a:endParaRPr>
          </a:p>
        </p:txBody>
      </p:sp>
      <p:cxnSp>
        <p:nvCxnSpPr>
          <p:cNvPr id="39" name="Google Shape;1902;p94">
            <a:extLst>
              <a:ext uri="{FF2B5EF4-FFF2-40B4-BE49-F238E27FC236}">
                <a16:creationId xmlns:a16="http://schemas.microsoft.com/office/drawing/2014/main" id="{A772F51B-4334-48AE-B347-942B5542C279}"/>
              </a:ext>
            </a:extLst>
          </p:cNvPr>
          <p:cNvCxnSpPr>
            <a:cxnSpLocks/>
            <a:stCxn id="38" idx="3"/>
          </p:cNvCxnSpPr>
          <p:nvPr/>
        </p:nvCxnSpPr>
        <p:spPr>
          <a:xfrm flipV="1">
            <a:off x="2596214" y="2987160"/>
            <a:ext cx="2477387" cy="5449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66226C6-F627-44D2-BAE4-7A09DE0BA8BB}"/>
              </a:ext>
            </a:extLst>
          </p:cNvPr>
          <p:cNvSpPr txBox="1"/>
          <p:nvPr/>
        </p:nvSpPr>
        <p:spPr>
          <a:xfrm>
            <a:off x="5166265" y="2833272"/>
            <a:ext cx="311898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/>
              <a:t>해당 상품에 대한 링크주소로 웹 접속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18588C9B-7A9D-448D-8B6C-08AE9D103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0594" y="49792"/>
            <a:ext cx="2041595" cy="64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00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5"/>
          <p:cNvSpPr txBox="1">
            <a:spLocks noGrp="1"/>
          </p:cNvSpPr>
          <p:nvPr>
            <p:ph type="ctrTitle"/>
          </p:nvPr>
        </p:nvSpPr>
        <p:spPr>
          <a:xfrm>
            <a:off x="2331054" y="1585873"/>
            <a:ext cx="3396391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소개</a:t>
            </a:r>
            <a:endParaRPr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ctrTitle" idx="2"/>
          </p:nvPr>
        </p:nvSpPr>
        <p:spPr>
          <a:xfrm>
            <a:off x="2331054" y="2296018"/>
            <a:ext cx="3396391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기능 및 사용 기술</a:t>
            </a:r>
            <a:endParaRPr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35" name="Google Shape;435;p45"/>
          <p:cNvSpPr txBox="1">
            <a:spLocks noGrp="1"/>
          </p:cNvSpPr>
          <p:nvPr>
            <p:ph type="ctrTitle" idx="4"/>
          </p:nvPr>
        </p:nvSpPr>
        <p:spPr>
          <a:xfrm>
            <a:off x="2349106" y="3147123"/>
            <a:ext cx="479857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 및 해결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– Back-end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by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TEAM 13</a:t>
            </a:r>
            <a:b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58" name="Google Shape;458;p45"/>
          <p:cNvSpPr/>
          <p:nvPr/>
        </p:nvSpPr>
        <p:spPr>
          <a:xfrm>
            <a:off x="1713346" y="1541623"/>
            <a:ext cx="435656" cy="44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59" name="Google Shape;459;p45"/>
          <p:cNvSpPr/>
          <p:nvPr/>
        </p:nvSpPr>
        <p:spPr>
          <a:xfrm>
            <a:off x="1713346" y="2251288"/>
            <a:ext cx="435656" cy="44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60" name="Google Shape;460;p45"/>
          <p:cNvSpPr/>
          <p:nvPr/>
        </p:nvSpPr>
        <p:spPr>
          <a:xfrm>
            <a:off x="1713346" y="2953934"/>
            <a:ext cx="435656" cy="44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61" name="Google Shape;461;p45"/>
          <p:cNvSpPr/>
          <p:nvPr/>
        </p:nvSpPr>
        <p:spPr>
          <a:xfrm>
            <a:off x="1713346" y="3660918"/>
            <a:ext cx="435656" cy="44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64" name="Google Shape;464;p45"/>
          <p:cNvSpPr txBox="1">
            <a:spLocks noGrp="1"/>
          </p:cNvSpPr>
          <p:nvPr>
            <p:ph type="title" idx="15"/>
          </p:nvPr>
        </p:nvSpPr>
        <p:spPr>
          <a:xfrm>
            <a:off x="1713196" y="1539223"/>
            <a:ext cx="435656" cy="4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 idx="16"/>
          </p:nvPr>
        </p:nvSpPr>
        <p:spPr>
          <a:xfrm>
            <a:off x="1713196" y="2251288"/>
            <a:ext cx="435656" cy="4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66" name="Google Shape;466;p45"/>
          <p:cNvSpPr txBox="1">
            <a:spLocks noGrp="1"/>
          </p:cNvSpPr>
          <p:nvPr>
            <p:ph type="title" idx="17"/>
          </p:nvPr>
        </p:nvSpPr>
        <p:spPr>
          <a:xfrm>
            <a:off x="1713196" y="2958553"/>
            <a:ext cx="435656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7" name="Google Shape;467;p45"/>
          <p:cNvSpPr txBox="1">
            <a:spLocks noGrp="1"/>
          </p:cNvSpPr>
          <p:nvPr>
            <p:ph type="title" idx="18"/>
          </p:nvPr>
        </p:nvSpPr>
        <p:spPr>
          <a:xfrm>
            <a:off x="1713346" y="3663418"/>
            <a:ext cx="435656" cy="4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8" name="Google Shape;435;p45">
            <a:extLst>
              <a:ext uri="{FF2B5EF4-FFF2-40B4-BE49-F238E27FC236}">
                <a16:creationId xmlns:a16="http://schemas.microsoft.com/office/drawing/2014/main" id="{25D0380B-940C-4C21-B4AB-B3F13C1CA7EE}"/>
              </a:ext>
            </a:extLst>
          </p:cNvPr>
          <p:cNvSpPr txBox="1">
            <a:spLocks noGrp="1"/>
          </p:cNvSpPr>
          <p:nvPr>
            <p:ph type="ctrTitle" idx="6"/>
          </p:nvPr>
        </p:nvSpPr>
        <p:spPr>
          <a:xfrm>
            <a:off x="2350654" y="3856596"/>
            <a:ext cx="4985869" cy="3603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 및 해결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– Front-end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by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TEAM 24</a:t>
            </a:r>
            <a:b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5" name="Google Shape;501;p48">
            <a:extLst>
              <a:ext uri="{FF2B5EF4-FFF2-40B4-BE49-F238E27FC236}">
                <a16:creationId xmlns:a16="http://schemas.microsoft.com/office/drawing/2014/main" id="{D94DEFB1-4AB7-4883-8EF4-E35ACAE3F80E}"/>
              </a:ext>
            </a:extLst>
          </p:cNvPr>
          <p:cNvSpPr txBox="1">
            <a:spLocks/>
          </p:cNvSpPr>
          <p:nvPr/>
        </p:nvSpPr>
        <p:spPr>
          <a:xfrm>
            <a:off x="3448500" y="455033"/>
            <a:ext cx="22470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2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/>
            <a:r>
              <a:rPr lang="en-US" sz="3200" dirty="0"/>
              <a:t>Content</a:t>
            </a:r>
            <a:endParaRPr lang="en-US" sz="32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997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89484764-EF2A-4ACD-B119-89764FCE98CD}"/>
              </a:ext>
            </a:extLst>
          </p:cNvPr>
          <p:cNvSpPr/>
          <p:nvPr/>
        </p:nvSpPr>
        <p:spPr>
          <a:xfrm>
            <a:off x="1329904" y="1937914"/>
            <a:ext cx="671615" cy="23613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3CBDA1EA-762E-40F2-84F6-E9473CE96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269" y="1564467"/>
            <a:ext cx="2355201" cy="3227893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46BF5EA2-ACDD-4F82-9501-7C491BC6DCCB}"/>
              </a:ext>
            </a:extLst>
          </p:cNvPr>
          <p:cNvSpPr/>
          <p:nvPr/>
        </p:nvSpPr>
        <p:spPr>
          <a:xfrm>
            <a:off x="1411712" y="3154680"/>
            <a:ext cx="589807" cy="13595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B6B2C29-F64F-4FEF-8EEB-EDE74F66C113}"/>
              </a:ext>
            </a:extLst>
          </p:cNvPr>
          <p:cNvSpPr/>
          <p:nvPr/>
        </p:nvSpPr>
        <p:spPr>
          <a:xfrm>
            <a:off x="1879564" y="4151588"/>
            <a:ext cx="595007" cy="4428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Google Shape;1902;p94">
            <a:extLst>
              <a:ext uri="{FF2B5EF4-FFF2-40B4-BE49-F238E27FC236}">
                <a16:creationId xmlns:a16="http://schemas.microsoft.com/office/drawing/2014/main" id="{09DD2BA2-2275-4C61-88C5-59F4FEF9AEF9}"/>
              </a:ext>
            </a:extLst>
          </p:cNvPr>
          <p:cNvCxnSpPr>
            <a:cxnSpLocks/>
          </p:cNvCxnSpPr>
          <p:nvPr/>
        </p:nvCxnSpPr>
        <p:spPr>
          <a:xfrm flipV="1">
            <a:off x="2177067" y="2185472"/>
            <a:ext cx="2992369" cy="102442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7406E92-4D1E-4220-8946-A7835B3E6572}"/>
              </a:ext>
            </a:extLst>
          </p:cNvPr>
          <p:cNvSpPr txBox="1"/>
          <p:nvPr/>
        </p:nvSpPr>
        <p:spPr>
          <a:xfrm>
            <a:off x="5286867" y="3472822"/>
            <a:ext cx="300154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정보를 추가할 수 있는 버튼</a:t>
            </a:r>
          </a:p>
        </p:txBody>
      </p:sp>
      <p:cxnSp>
        <p:nvCxnSpPr>
          <p:cNvPr id="39" name="Google Shape;1902;p94">
            <a:extLst>
              <a:ext uri="{FF2B5EF4-FFF2-40B4-BE49-F238E27FC236}">
                <a16:creationId xmlns:a16="http://schemas.microsoft.com/office/drawing/2014/main" id="{587946B2-E000-4425-A7A7-F543A65E851C}"/>
              </a:ext>
            </a:extLst>
          </p:cNvPr>
          <p:cNvCxnSpPr>
            <a:cxnSpLocks/>
          </p:cNvCxnSpPr>
          <p:nvPr/>
        </p:nvCxnSpPr>
        <p:spPr>
          <a:xfrm flipV="1">
            <a:off x="2598420" y="3578414"/>
            <a:ext cx="2603500" cy="79458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AFA8C8E-1074-4ADF-8984-4A0A7DBCA516}"/>
              </a:ext>
            </a:extLst>
          </p:cNvPr>
          <p:cNvSpPr txBox="1"/>
          <p:nvPr/>
        </p:nvSpPr>
        <p:spPr>
          <a:xfrm>
            <a:off x="5289894" y="1923861"/>
            <a:ext cx="311898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해당 상품에 대한 링크를 클립보드에 복사하는 버튼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BD3BD602-28DE-4C9A-9202-DEF9A7723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1665" y="-21143"/>
            <a:ext cx="1994484" cy="714881"/>
          </a:xfrm>
          <a:prstGeom prst="rect">
            <a:avLst/>
          </a:prstGeom>
        </p:spPr>
      </p:pic>
      <p:sp>
        <p:nvSpPr>
          <p:cNvPr id="44" name="Google Shape;842;p66">
            <a:extLst>
              <a:ext uri="{FF2B5EF4-FFF2-40B4-BE49-F238E27FC236}">
                <a16:creationId xmlns:a16="http://schemas.microsoft.com/office/drawing/2014/main" id="{10F81723-42A1-4B4B-9376-147FF5A78569}"/>
              </a:ext>
            </a:extLst>
          </p:cNvPr>
          <p:cNvSpPr txBox="1">
            <a:spLocks/>
          </p:cNvSpPr>
          <p:nvPr/>
        </p:nvSpPr>
        <p:spPr>
          <a:xfrm>
            <a:off x="1410611" y="490996"/>
            <a:ext cx="6322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공유 기능</a:t>
            </a:r>
          </a:p>
        </p:txBody>
      </p:sp>
    </p:spTree>
    <p:extLst>
      <p:ext uri="{BB962C8B-B14F-4D97-AF65-F5344CB8AC3E}">
        <p14:creationId xmlns:p14="http://schemas.microsoft.com/office/powerpoint/2010/main" val="33043656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821CE2A-8E0F-439E-B3C0-190D114CE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614" y="871279"/>
            <a:ext cx="2442899" cy="397112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94B258E-ECC6-4FDA-93B3-40800D3D4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83" y="871279"/>
            <a:ext cx="2181185" cy="397112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499769-5DD5-490D-9E51-D5431A116A43}"/>
              </a:ext>
            </a:extLst>
          </p:cNvPr>
          <p:cNvSpPr/>
          <p:nvPr/>
        </p:nvSpPr>
        <p:spPr>
          <a:xfrm>
            <a:off x="1714936" y="4151262"/>
            <a:ext cx="438984" cy="3613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AB29B7B-E585-4F74-B463-BDC1EE4312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0594" y="49792"/>
            <a:ext cx="2041595" cy="64577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6C28F54-14B5-4080-A5F6-CE60CE293322}"/>
              </a:ext>
            </a:extLst>
          </p:cNvPr>
          <p:cNvSpPr txBox="1"/>
          <p:nvPr/>
        </p:nvSpPr>
        <p:spPr>
          <a:xfrm>
            <a:off x="3273182" y="1588698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/>
              <a:t>해당 계정에 등록된 게시물 목록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77511BF-3F7C-43F7-AE74-DF11D1D9AAC0}"/>
              </a:ext>
            </a:extLst>
          </p:cNvPr>
          <p:cNvSpPr txBox="1"/>
          <p:nvPr/>
        </p:nvSpPr>
        <p:spPr>
          <a:xfrm>
            <a:off x="3190862" y="2985070"/>
            <a:ext cx="186933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/>
              <a:t>해당 쇼핑몰사이트를 </a:t>
            </a:r>
            <a:r>
              <a:rPr lang="ko-KR" altLang="en-US" dirty="0" err="1"/>
              <a:t>웹뷰로</a:t>
            </a:r>
            <a:r>
              <a:rPr lang="ko-KR" altLang="en-US" dirty="0"/>
              <a:t> 보여줌 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9484764-EF2A-4ACD-B119-89764FCE98CD}"/>
              </a:ext>
            </a:extLst>
          </p:cNvPr>
          <p:cNvSpPr/>
          <p:nvPr/>
        </p:nvSpPr>
        <p:spPr>
          <a:xfrm>
            <a:off x="1254812" y="1191249"/>
            <a:ext cx="349264" cy="21134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2E10863-D07F-4E8B-A15C-819CDA0DC59C}"/>
              </a:ext>
            </a:extLst>
          </p:cNvPr>
          <p:cNvSpPr/>
          <p:nvPr/>
        </p:nvSpPr>
        <p:spPr>
          <a:xfrm>
            <a:off x="6346927" y="3177153"/>
            <a:ext cx="2060904" cy="11701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Google Shape;1902;p94">
            <a:extLst>
              <a:ext uri="{FF2B5EF4-FFF2-40B4-BE49-F238E27FC236}">
                <a16:creationId xmlns:a16="http://schemas.microsoft.com/office/drawing/2014/main" id="{5E8C01F8-B1BA-48DE-86F7-CA03A1BF5732}"/>
              </a:ext>
            </a:extLst>
          </p:cNvPr>
          <p:cNvCxnSpPr>
            <a:cxnSpLocks/>
          </p:cNvCxnSpPr>
          <p:nvPr/>
        </p:nvCxnSpPr>
        <p:spPr>
          <a:xfrm rot="10800000">
            <a:off x="5024336" y="3115160"/>
            <a:ext cx="1267976" cy="89115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5" name="Google Shape;1902;p94">
            <a:extLst>
              <a:ext uri="{FF2B5EF4-FFF2-40B4-BE49-F238E27FC236}">
                <a16:creationId xmlns:a16="http://schemas.microsoft.com/office/drawing/2014/main" id="{3435FD88-5FFF-479C-BB2C-E7E7B9794B05}"/>
              </a:ext>
            </a:extLst>
          </p:cNvPr>
          <p:cNvCxnSpPr>
            <a:cxnSpLocks/>
          </p:cNvCxnSpPr>
          <p:nvPr/>
        </p:nvCxnSpPr>
        <p:spPr>
          <a:xfrm>
            <a:off x="1604076" y="1318350"/>
            <a:ext cx="1580826" cy="49310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6" name="Google Shape;842;p66">
            <a:extLst>
              <a:ext uri="{FF2B5EF4-FFF2-40B4-BE49-F238E27FC236}">
                <a16:creationId xmlns:a16="http://schemas.microsoft.com/office/drawing/2014/main" id="{313FD817-E424-4327-9A50-8C60D9C0C9CF}"/>
              </a:ext>
            </a:extLst>
          </p:cNvPr>
          <p:cNvSpPr txBox="1">
            <a:spLocks/>
          </p:cNvSpPr>
          <p:nvPr/>
        </p:nvSpPr>
        <p:spPr>
          <a:xfrm>
            <a:off x="1410611" y="490996"/>
            <a:ext cx="6322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내 게시물 </a:t>
            </a:r>
          </a:p>
        </p:txBody>
      </p:sp>
    </p:spTree>
    <p:extLst>
      <p:ext uri="{BB962C8B-B14F-4D97-AF65-F5344CB8AC3E}">
        <p14:creationId xmlns:p14="http://schemas.microsoft.com/office/powerpoint/2010/main" val="3361063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499769-5DD5-490D-9E51-D5431A116A43}"/>
              </a:ext>
            </a:extLst>
          </p:cNvPr>
          <p:cNvSpPr/>
          <p:nvPr/>
        </p:nvSpPr>
        <p:spPr>
          <a:xfrm>
            <a:off x="1714936" y="4151262"/>
            <a:ext cx="438984" cy="3613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AB29B7B-E585-4F74-B463-BDC1EE431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594" y="49792"/>
            <a:ext cx="2041595" cy="64577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3EBADBC-B30F-4140-A386-C739D0E91B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042" y="1535376"/>
            <a:ext cx="2376427" cy="325698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6C28F54-14B5-4080-A5F6-CE60CE293322}"/>
              </a:ext>
            </a:extLst>
          </p:cNvPr>
          <p:cNvSpPr txBox="1"/>
          <p:nvPr/>
        </p:nvSpPr>
        <p:spPr>
          <a:xfrm>
            <a:off x="4931500" y="1549841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/>
              <a:t>User</a:t>
            </a:r>
            <a:r>
              <a:rPr lang="ko-KR" altLang="en-US" dirty="0"/>
              <a:t> 아이콘을 클릭하면 </a:t>
            </a:r>
          </a:p>
          <a:p>
            <a:r>
              <a:rPr lang="ko-KR" altLang="en-US" dirty="0"/>
              <a:t>프로필 이미지를 변경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77511BF-3F7C-43F7-AE74-DF11D1D9AAC0}"/>
              </a:ext>
            </a:extLst>
          </p:cNvPr>
          <p:cNvSpPr txBox="1"/>
          <p:nvPr/>
        </p:nvSpPr>
        <p:spPr>
          <a:xfrm>
            <a:off x="5024334" y="3223018"/>
            <a:ext cx="24428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/>
              <a:t>설정 페이지 이동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9484764-EF2A-4ACD-B119-89764FCE98CD}"/>
              </a:ext>
            </a:extLst>
          </p:cNvPr>
          <p:cNvSpPr/>
          <p:nvPr/>
        </p:nvSpPr>
        <p:spPr>
          <a:xfrm>
            <a:off x="1329904" y="1937914"/>
            <a:ext cx="671615" cy="23613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63E0B3B9-C8E5-4A7B-ADC5-1817E5F48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043" y="1535377"/>
            <a:ext cx="2376426" cy="3256984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0B40147-5448-44B0-AFA9-2378C73255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270" y="1557039"/>
            <a:ext cx="2376426" cy="3235321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E2E10863-D07F-4E8B-A15C-819CDA0DC59C}"/>
              </a:ext>
            </a:extLst>
          </p:cNvPr>
          <p:cNvSpPr/>
          <p:nvPr/>
        </p:nvSpPr>
        <p:spPr>
          <a:xfrm>
            <a:off x="1683608" y="2468173"/>
            <a:ext cx="614656" cy="1735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Google Shape;1902;p94">
            <a:extLst>
              <a:ext uri="{FF2B5EF4-FFF2-40B4-BE49-F238E27FC236}">
                <a16:creationId xmlns:a16="http://schemas.microsoft.com/office/drawing/2014/main" id="{5E8C01F8-B1BA-48DE-86F7-CA03A1BF5732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2421725" y="2554927"/>
            <a:ext cx="2602609" cy="8219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5" name="Google Shape;1902;p94">
            <a:extLst>
              <a:ext uri="{FF2B5EF4-FFF2-40B4-BE49-F238E27FC236}">
                <a16:creationId xmlns:a16="http://schemas.microsoft.com/office/drawing/2014/main" id="{3435FD88-5FFF-479C-BB2C-E7E7B9794B05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2298264" y="1811451"/>
            <a:ext cx="2633236" cy="6897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6" name="Google Shape;842;p66">
            <a:extLst>
              <a:ext uri="{FF2B5EF4-FFF2-40B4-BE49-F238E27FC236}">
                <a16:creationId xmlns:a16="http://schemas.microsoft.com/office/drawing/2014/main" id="{313FD817-E424-4327-9A50-8C60D9C0C9CF}"/>
              </a:ext>
            </a:extLst>
          </p:cNvPr>
          <p:cNvSpPr txBox="1">
            <a:spLocks/>
          </p:cNvSpPr>
          <p:nvPr/>
        </p:nvSpPr>
        <p:spPr>
          <a:xfrm>
            <a:off x="1410611" y="490996"/>
            <a:ext cx="6322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 정보 기능</a:t>
            </a:r>
          </a:p>
        </p:txBody>
      </p:sp>
    </p:spTree>
    <p:extLst>
      <p:ext uri="{BB962C8B-B14F-4D97-AF65-F5344CB8AC3E}">
        <p14:creationId xmlns:p14="http://schemas.microsoft.com/office/powerpoint/2010/main" val="2715901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DA2155B4-9416-4ABD-BEE4-2A4A04042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083" y="1564467"/>
            <a:ext cx="2341385" cy="3123280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A0D75FA4-C1B8-48AD-8474-51CA81BC2D57}"/>
              </a:ext>
            </a:extLst>
          </p:cNvPr>
          <p:cNvSpPr/>
          <p:nvPr/>
        </p:nvSpPr>
        <p:spPr>
          <a:xfrm>
            <a:off x="1446973" y="2630318"/>
            <a:ext cx="340590" cy="20472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Google Shape;1902;p94">
            <a:extLst>
              <a:ext uri="{FF2B5EF4-FFF2-40B4-BE49-F238E27FC236}">
                <a16:creationId xmlns:a16="http://schemas.microsoft.com/office/drawing/2014/main" id="{F4790CEF-EFF2-4180-9623-951CD2CCFAC7}"/>
              </a:ext>
            </a:extLst>
          </p:cNvPr>
          <p:cNvCxnSpPr>
            <a:cxnSpLocks/>
          </p:cNvCxnSpPr>
          <p:nvPr/>
        </p:nvCxnSpPr>
        <p:spPr>
          <a:xfrm flipV="1">
            <a:off x="1859280" y="1708821"/>
            <a:ext cx="3835464" cy="3009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7D7DAC2-BB93-4BFE-A60C-C71A19E7F978}"/>
              </a:ext>
            </a:extLst>
          </p:cNvPr>
          <p:cNvSpPr txBox="1"/>
          <p:nvPr/>
        </p:nvSpPr>
        <p:spPr>
          <a:xfrm>
            <a:off x="5895189" y="1486538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User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아이콘을 클릭하면 </a:t>
            </a: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프로필 이미지를 변경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2D1A8C3-DF7E-4510-835E-4A64D5AB70E1}"/>
              </a:ext>
            </a:extLst>
          </p:cNvPr>
          <p:cNvSpPr txBox="1"/>
          <p:nvPr/>
        </p:nvSpPr>
        <p:spPr>
          <a:xfrm>
            <a:off x="6020273" y="4408543"/>
            <a:ext cx="24428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QR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코드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예정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AD5B57C-D84B-48E6-8432-191FEF6FEF82}"/>
              </a:ext>
            </a:extLst>
          </p:cNvPr>
          <p:cNvSpPr/>
          <p:nvPr/>
        </p:nvSpPr>
        <p:spPr>
          <a:xfrm>
            <a:off x="1259856" y="4257196"/>
            <a:ext cx="301691" cy="24627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2C629B-BBE6-4E6A-A256-BDF24E98F631}"/>
              </a:ext>
            </a:extLst>
          </p:cNvPr>
          <p:cNvSpPr txBox="1"/>
          <p:nvPr/>
        </p:nvSpPr>
        <p:spPr>
          <a:xfrm>
            <a:off x="5933317" y="2620471"/>
            <a:ext cx="24428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페이지 이동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예정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B9869E9E-8F8E-48BE-B9A2-6EF554E60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4431" y="-21143"/>
            <a:ext cx="1992467" cy="714158"/>
          </a:xfrm>
          <a:prstGeom prst="rect">
            <a:avLst/>
          </a:prstGeom>
        </p:spPr>
      </p:pic>
      <p:cxnSp>
        <p:nvCxnSpPr>
          <p:cNvPr id="46" name="Google Shape;1902;p94">
            <a:extLst>
              <a:ext uri="{FF2B5EF4-FFF2-40B4-BE49-F238E27FC236}">
                <a16:creationId xmlns:a16="http://schemas.microsoft.com/office/drawing/2014/main" id="{F52512D7-13DC-41DE-955D-4C039237904C}"/>
              </a:ext>
            </a:extLst>
          </p:cNvPr>
          <p:cNvCxnSpPr>
            <a:cxnSpLocks/>
          </p:cNvCxnSpPr>
          <p:nvPr/>
        </p:nvCxnSpPr>
        <p:spPr>
          <a:xfrm>
            <a:off x="1699260" y="4401550"/>
            <a:ext cx="4195929" cy="2324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48" name="Google Shape;1902;p94">
            <a:extLst>
              <a:ext uri="{FF2B5EF4-FFF2-40B4-BE49-F238E27FC236}">
                <a16:creationId xmlns:a16="http://schemas.microsoft.com/office/drawing/2014/main" id="{CC8DBA11-82DE-45FA-99B6-46B6CADD9A14}"/>
              </a:ext>
            </a:extLst>
          </p:cNvPr>
          <p:cNvCxnSpPr>
            <a:cxnSpLocks/>
          </p:cNvCxnSpPr>
          <p:nvPr/>
        </p:nvCxnSpPr>
        <p:spPr>
          <a:xfrm>
            <a:off x="1920240" y="2756043"/>
            <a:ext cx="3916680" cy="2492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54" name="Google Shape;842;p66">
            <a:extLst>
              <a:ext uri="{FF2B5EF4-FFF2-40B4-BE49-F238E27FC236}">
                <a16:creationId xmlns:a16="http://schemas.microsoft.com/office/drawing/2014/main" id="{5426D95C-2227-4F24-85C3-436575B18AF6}"/>
              </a:ext>
            </a:extLst>
          </p:cNvPr>
          <p:cNvSpPr txBox="1">
            <a:spLocks/>
          </p:cNvSpPr>
          <p:nvPr/>
        </p:nvSpPr>
        <p:spPr>
          <a:xfrm>
            <a:off x="1410611" y="490996"/>
            <a:ext cx="6322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 정보 기능</a:t>
            </a:r>
          </a:p>
        </p:txBody>
      </p:sp>
    </p:spTree>
    <p:extLst>
      <p:ext uri="{BB962C8B-B14F-4D97-AF65-F5344CB8AC3E}">
        <p14:creationId xmlns:p14="http://schemas.microsoft.com/office/powerpoint/2010/main" val="3893494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기술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1" name="그래픽 20" descr="사용자 단색으로 채워진">
            <a:extLst>
              <a:ext uri="{FF2B5EF4-FFF2-40B4-BE49-F238E27FC236}">
                <a16:creationId xmlns:a16="http://schemas.microsoft.com/office/drawing/2014/main" id="{1D1161DD-DF82-494D-AF22-0467BDB33C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5384" y="2212659"/>
            <a:ext cx="1148606" cy="1148606"/>
          </a:xfrm>
          <a:prstGeom prst="rect">
            <a:avLst/>
          </a:prstGeom>
        </p:spPr>
      </p:pic>
      <p:pic>
        <p:nvPicPr>
          <p:cNvPr id="25" name="그래픽 24" descr="클라우드 컴퓨팅 단색으로 채워진">
            <a:extLst>
              <a:ext uri="{FF2B5EF4-FFF2-40B4-BE49-F238E27FC236}">
                <a16:creationId xmlns:a16="http://schemas.microsoft.com/office/drawing/2014/main" id="{319704A1-F9FF-4274-85DD-1165128086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174807" y="2212659"/>
            <a:ext cx="1148606" cy="1148606"/>
          </a:xfrm>
          <a:prstGeom prst="rect">
            <a:avLst/>
          </a:prstGeom>
        </p:spPr>
      </p:pic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A3444A40-7173-4BDD-AAD7-1DD36F5B8A6B}"/>
              </a:ext>
            </a:extLst>
          </p:cNvPr>
          <p:cNvSpPr/>
          <p:nvPr/>
        </p:nvSpPr>
        <p:spPr>
          <a:xfrm>
            <a:off x="4346600" y="2139949"/>
            <a:ext cx="537472" cy="135255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8" name="그래픽 27" descr="데이터베이스 단색으로 채워진">
            <a:extLst>
              <a:ext uri="{FF2B5EF4-FFF2-40B4-BE49-F238E27FC236}">
                <a16:creationId xmlns:a16="http://schemas.microsoft.com/office/drawing/2014/main" id="{A199CF33-DA8C-4AB5-9BF4-009B4BD48C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08400" y="2212659"/>
            <a:ext cx="1148606" cy="1148606"/>
          </a:xfrm>
          <a:prstGeom prst="rect">
            <a:avLst/>
          </a:prstGeom>
        </p:spPr>
      </p:pic>
      <p:pic>
        <p:nvPicPr>
          <p:cNvPr id="30" name="그래픽 29" descr="서버 단색으로 채워진">
            <a:extLst>
              <a:ext uri="{FF2B5EF4-FFF2-40B4-BE49-F238E27FC236}">
                <a16:creationId xmlns:a16="http://schemas.microsoft.com/office/drawing/2014/main" id="{E6998E56-B6AB-4868-8D48-7D9F96EF239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750409" y="2212659"/>
            <a:ext cx="1148606" cy="1148606"/>
          </a:xfrm>
          <a:prstGeom prst="rect">
            <a:avLst/>
          </a:prstGeom>
        </p:spPr>
      </p:pic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37F45430-4542-4742-859D-8F44CD4E4CE3}"/>
              </a:ext>
            </a:extLst>
          </p:cNvPr>
          <p:cNvSpPr/>
          <p:nvPr/>
        </p:nvSpPr>
        <p:spPr>
          <a:xfrm>
            <a:off x="1561000" y="2370462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789A9AA0-513A-44AC-BB63-3DD469DAAB68}"/>
              </a:ext>
            </a:extLst>
          </p:cNvPr>
          <p:cNvSpPr/>
          <p:nvPr/>
        </p:nvSpPr>
        <p:spPr>
          <a:xfrm>
            <a:off x="3389008" y="2370462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9D118335-3DBA-4EFB-AE4B-A380305DEED3}"/>
              </a:ext>
            </a:extLst>
          </p:cNvPr>
          <p:cNvSpPr/>
          <p:nvPr/>
        </p:nvSpPr>
        <p:spPr>
          <a:xfrm>
            <a:off x="5119512" y="2370462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B5E4A4EA-0031-46B8-BB58-42C5784300A8}"/>
              </a:ext>
            </a:extLst>
          </p:cNvPr>
          <p:cNvSpPr/>
          <p:nvPr/>
        </p:nvSpPr>
        <p:spPr>
          <a:xfrm>
            <a:off x="6912144" y="2370462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화살표: 오른쪽 37">
            <a:extLst>
              <a:ext uri="{FF2B5EF4-FFF2-40B4-BE49-F238E27FC236}">
                <a16:creationId xmlns:a16="http://schemas.microsoft.com/office/drawing/2014/main" id="{DBFEAA9E-0288-42B4-96D8-CDB491CBC712}"/>
              </a:ext>
            </a:extLst>
          </p:cNvPr>
          <p:cNvSpPr/>
          <p:nvPr/>
        </p:nvSpPr>
        <p:spPr>
          <a:xfrm rot="10800000">
            <a:off x="1560999" y="3097056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6582A6FD-7E5D-4119-8F3A-18543BF9AC8A}"/>
              </a:ext>
            </a:extLst>
          </p:cNvPr>
          <p:cNvSpPr/>
          <p:nvPr/>
        </p:nvSpPr>
        <p:spPr>
          <a:xfrm rot="10800000">
            <a:off x="3389008" y="3097057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B810C30D-9B91-4F15-973E-949C95A8294E}"/>
              </a:ext>
            </a:extLst>
          </p:cNvPr>
          <p:cNvSpPr/>
          <p:nvPr/>
        </p:nvSpPr>
        <p:spPr>
          <a:xfrm rot="10800000">
            <a:off x="5120856" y="3097057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29D1E8E1-E00C-48A9-A7EA-C2EBFDDB1B0B}"/>
              </a:ext>
            </a:extLst>
          </p:cNvPr>
          <p:cNvSpPr/>
          <p:nvPr/>
        </p:nvSpPr>
        <p:spPr>
          <a:xfrm rot="10800000">
            <a:off x="6912143" y="3097057"/>
            <a:ext cx="552275" cy="199371"/>
          </a:xfrm>
          <a:prstGeom prst="rightArrow">
            <a:avLst/>
          </a:prstGeom>
          <a:solidFill>
            <a:schemeClr val="tx1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E67401-5807-46DB-947C-6E00E98A3EAE}"/>
              </a:ext>
            </a:extLst>
          </p:cNvPr>
          <p:cNvSpPr txBox="1"/>
          <p:nvPr/>
        </p:nvSpPr>
        <p:spPr>
          <a:xfrm>
            <a:off x="673612" y="3894579"/>
            <a:ext cx="6535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nton" panose="020B0600000101010101" charset="0"/>
              </a:rPr>
              <a:t>USERS</a:t>
            </a:r>
            <a:endParaRPr lang="ko-KR" altLang="en-US" sz="1600" dirty="0">
              <a:latin typeface="Anton" panose="020B0600000101010101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D8B9E3-81CD-455B-BC7D-BB57570FB7EB}"/>
              </a:ext>
            </a:extLst>
          </p:cNvPr>
          <p:cNvSpPr txBox="1"/>
          <p:nvPr/>
        </p:nvSpPr>
        <p:spPr>
          <a:xfrm>
            <a:off x="2286064" y="3894579"/>
            <a:ext cx="9081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nton" panose="020B0600000101010101" charset="0"/>
              </a:rPr>
              <a:t>INTERNET</a:t>
            </a:r>
            <a:endParaRPr lang="ko-KR" altLang="en-US" sz="1600" dirty="0">
              <a:latin typeface="Anton" panose="020B0600000101010101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97480B-700D-4D4F-BECC-384E9335D8EC}"/>
              </a:ext>
            </a:extLst>
          </p:cNvPr>
          <p:cNvSpPr txBox="1"/>
          <p:nvPr/>
        </p:nvSpPr>
        <p:spPr>
          <a:xfrm>
            <a:off x="4365840" y="3890258"/>
            <a:ext cx="537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nton" panose="020B0600000101010101" charset="0"/>
              </a:rPr>
              <a:t>API</a:t>
            </a:r>
            <a:endParaRPr lang="ko-KR" altLang="en-US" sz="1600" dirty="0">
              <a:latin typeface="Anton" panose="020B0600000101010101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464948-928A-4285-86C3-B12E2238634D}"/>
              </a:ext>
            </a:extLst>
          </p:cNvPr>
          <p:cNvSpPr txBox="1"/>
          <p:nvPr/>
        </p:nvSpPr>
        <p:spPr>
          <a:xfrm>
            <a:off x="5951833" y="3890258"/>
            <a:ext cx="745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nton" panose="020B0600000101010101" charset="0"/>
              </a:rPr>
              <a:t>SERVER</a:t>
            </a:r>
            <a:endParaRPr lang="ko-KR" altLang="en-US" sz="1600" dirty="0">
              <a:latin typeface="Anton" panose="020B0600000101010101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C6991C-A427-4ABE-AE8A-80F3AA547A34}"/>
              </a:ext>
            </a:extLst>
          </p:cNvPr>
          <p:cNvSpPr txBox="1"/>
          <p:nvPr/>
        </p:nvSpPr>
        <p:spPr>
          <a:xfrm>
            <a:off x="7746111" y="3890258"/>
            <a:ext cx="10108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nton" panose="020B0600000101010101" charset="0"/>
              </a:rPr>
              <a:t>DATABASE</a:t>
            </a:r>
            <a:endParaRPr lang="ko-KR" altLang="en-US" sz="1600" dirty="0">
              <a:latin typeface="Anton" panose="020B0600000101010101" charset="0"/>
            </a:endParaRPr>
          </a:p>
        </p:txBody>
      </p:sp>
      <p:pic>
        <p:nvPicPr>
          <p:cNvPr id="4" name="그래픽 3" descr="톱니바퀴 단색으로 채워진">
            <a:extLst>
              <a:ext uri="{FF2B5EF4-FFF2-40B4-BE49-F238E27FC236}">
                <a16:creationId xmlns:a16="http://schemas.microsoft.com/office/drawing/2014/main" id="{34A55DF2-3A1E-420F-B625-E35A1254C66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45675" y="2501625"/>
            <a:ext cx="577801" cy="57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358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기술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3" name="Google Shape;1633;p83">
            <a:extLst>
              <a:ext uri="{FF2B5EF4-FFF2-40B4-BE49-F238E27FC236}">
                <a16:creationId xmlns:a16="http://schemas.microsoft.com/office/drawing/2014/main" id="{CD397ACC-B38C-4026-B06E-0A8C40DAF044}"/>
              </a:ext>
            </a:extLst>
          </p:cNvPr>
          <p:cNvSpPr/>
          <p:nvPr/>
        </p:nvSpPr>
        <p:spPr>
          <a:xfrm>
            <a:off x="265155" y="1871956"/>
            <a:ext cx="899148" cy="188906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solidFill>
            <a:schemeClr val="bg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155FD54-57CE-4C57-AF7E-F5030D2F2872}"/>
              </a:ext>
            </a:extLst>
          </p:cNvPr>
          <p:cNvSpPr/>
          <p:nvPr/>
        </p:nvSpPr>
        <p:spPr>
          <a:xfrm>
            <a:off x="5192909" y="1782650"/>
            <a:ext cx="3699824" cy="223029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9A2C68D1-CEC8-4CAC-AC46-2FD5A668D3FF}"/>
              </a:ext>
            </a:extLst>
          </p:cNvPr>
          <p:cNvSpPr/>
          <p:nvPr/>
        </p:nvSpPr>
        <p:spPr>
          <a:xfrm>
            <a:off x="5655874" y="1615049"/>
            <a:ext cx="942321" cy="3352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nton" panose="020B0600000101010101" charset="0"/>
              </a:rPr>
              <a:t>Back</a:t>
            </a:r>
            <a:endParaRPr lang="ko-KR" altLang="en-US" dirty="0">
              <a:latin typeface="Anton" panose="020B0600000101010101" charset="0"/>
            </a:endParaRPr>
          </a:p>
        </p:txBody>
      </p:sp>
      <p:pic>
        <p:nvPicPr>
          <p:cNvPr id="33" name="Google Shape;2582;p104">
            <a:extLst>
              <a:ext uri="{FF2B5EF4-FFF2-40B4-BE49-F238E27FC236}">
                <a16:creationId xmlns:a16="http://schemas.microsoft.com/office/drawing/2014/main" id="{8160C66F-AEE5-4B51-937F-C34F6447875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917" y="2108733"/>
            <a:ext cx="1002037" cy="1415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0BC25BBA-9FA4-47EA-A3E3-DD37153523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8511" l="24225" r="96124">
                        <a14:foregroundMark x1="28682" y1="16809" x2="28682" y2="16809"/>
                        <a14:foregroundMark x1="37500" y1="19149" x2="37500" y2="19149"/>
                        <a14:foregroundMark x1="40213" y1="25106" x2="40213" y2="25106"/>
                        <a14:foregroundMark x1="41860" y1="22340" x2="41860" y2="22340"/>
                        <a14:foregroundMark x1="45252" y1="21489" x2="45252" y2="21489"/>
                        <a14:foregroundMark x1="48450" y1="22979" x2="48450" y2="22979"/>
                        <a14:foregroundMark x1="51260" y1="21489" x2="51260" y2="21489"/>
                        <a14:foregroundMark x1="52907" y1="21915" x2="52907" y2="21915"/>
                        <a14:foregroundMark x1="54167" y1="19362" x2="54167" y2="19362"/>
                        <a14:foregroundMark x1="54457" y1="23404" x2="54457" y2="23404"/>
                        <a14:foregroundMark x1="55620" y1="22340" x2="55620" y2="22340"/>
                        <a14:foregroundMark x1="58430" y1="20851" x2="58430" y2="20851"/>
                        <a14:foregroundMark x1="30329" y1="44468" x2="30329" y2="44468"/>
                        <a14:foregroundMark x1="33236" y1="49574" x2="33236" y2="49574"/>
                        <a14:foregroundMark x1="25000" y1="45106" x2="25000" y2="45106"/>
                        <a14:foregroundMark x1="28973" y1="58298" x2="28973" y2="58298"/>
                        <a14:foregroundMark x1="27907" y1="56170" x2="27907" y2="56170"/>
                        <a14:foregroundMark x1="31686" y1="37872" x2="31686" y2="37872"/>
                        <a14:foregroundMark x1="31977" y1="37021" x2="31977" y2="37021"/>
                        <a14:foregroundMark x1="44574" y1="45957" x2="44574" y2="45957"/>
                        <a14:foregroundMark x1="50775" y1="48723" x2="50775" y2="48723"/>
                        <a14:foregroundMark x1="54457" y1="50426" x2="54457" y2="50426"/>
                        <a14:foregroundMark x1="58430" y1="46383" x2="58430" y2="46383"/>
                        <a14:foregroundMark x1="30620" y1="74681" x2="30620" y2="74681"/>
                        <a14:foregroundMark x1="38566" y1="77021" x2="38566" y2="77021"/>
                        <a14:foregroundMark x1="37984" y1="76170" x2="35659" y2="79149"/>
                        <a14:foregroundMark x1="29748" y1="75532" x2="28973" y2="83191"/>
                        <a14:foregroundMark x1="30329" y1="74043" x2="30717" y2="74681"/>
                        <a14:foregroundMark x1="44574" y1="76596" x2="44574" y2="76596"/>
                        <a14:foregroundMark x1="44574" y1="76596" x2="44477" y2="75106"/>
                        <a14:foregroundMark x1="44477" y1="75106" x2="44477" y2="75106"/>
                        <a14:foregroundMark x1="49806" y1="77234" x2="49806" y2="77234"/>
                        <a14:foregroundMark x1="39826" y1="94468" x2="39826" y2="94468"/>
                        <a14:foregroundMark x1="42248" y1="94468" x2="42248" y2="94468"/>
                        <a14:foregroundMark x1="40891" y1="86596" x2="40891" y2="86596"/>
                        <a14:foregroundMark x1="42345" y1="88298" x2="42345" y2="88298"/>
                        <a14:foregroundMark x1="43508" y1="91489" x2="43508" y2="91489"/>
                        <a14:foregroundMark x1="42248" y1="97447" x2="42248" y2="97447"/>
                        <a14:foregroundMark x1="34302" y1="45957" x2="34302" y2="45957"/>
                        <a14:foregroundMark x1="33624" y1="44468" x2="33624" y2="44468"/>
                        <a14:foregroundMark x1="34012" y1="44894" x2="34012" y2="44894"/>
                        <a14:foregroundMark x1="34399" y1="45319" x2="34399" y2="45319"/>
                        <a14:foregroundMark x1="34205" y1="44894" x2="34205" y2="44894"/>
                        <a14:foregroundMark x1="34399" y1="45106" x2="34399" y2="45106"/>
                        <a14:foregroundMark x1="34399" y1="44894" x2="34399" y2="44894"/>
                        <a14:foregroundMark x1="40601" y1="98936" x2="40601" y2="98936"/>
                        <a14:foregroundMark x1="92442" y1="27234" x2="92442" y2="27234"/>
                        <a14:foregroundMark x1="86822" y1="20426" x2="86822" y2="20426"/>
                        <a14:foregroundMark x1="87403" y1="17660" x2="87403" y2="17660"/>
                        <a14:foregroundMark x1="85465" y1="22128" x2="80039" y2="17872"/>
                        <a14:foregroundMark x1="80039" y1="17872" x2="88372" y2="20851"/>
                        <a14:foregroundMark x1="72190" y1="81702" x2="72190" y2="85319"/>
                        <a14:foregroundMark x1="72190" y1="85106" x2="72190" y2="88511"/>
                        <a14:foregroundMark x1="81977" y1="87660" x2="81977" y2="87660"/>
                        <a14:foregroundMark x1="85950" y1="86596" x2="85950" y2="86596"/>
                        <a14:foregroundMark x1="89729" y1="88298" x2="89729" y2="88298"/>
                        <a14:foregroundMark x1="92345" y1="87447" x2="92345" y2="87447"/>
                        <a14:foregroundMark x1="89341" y1="64468" x2="89341" y2="64468"/>
                        <a14:foregroundMark x1="89341" y1="64468" x2="89341" y2="64468"/>
                        <a14:foregroundMark x1="95860" y1="80000" x2="96124" y2="80851"/>
                        <a14:foregroundMark x1="95662" y1="79362" x2="95860" y2="80000"/>
                        <a14:foregroundMark x1="95199" y1="77872" x2="95662" y2="79362"/>
                        <a14:foregroundMark x1="95001" y1="77234" x2="95199" y2="77872"/>
                        <a14:foregroundMark x1="91764" y1="66809" x2="95001" y2="77234"/>
                        <a14:foregroundMark x1="89934" y1="73404" x2="90601" y2="76383"/>
                        <a14:foregroundMark x1="89744" y1="72553" x2="89934" y2="73404"/>
                        <a14:foregroundMark x1="89554" y1="71702" x2="89744" y2="72553"/>
                        <a14:foregroundMark x1="87984" y1="64681" x2="89554" y2="71702"/>
                        <a14:foregroundMark x1="84787" y1="40851" x2="84787" y2="40851"/>
                        <a14:foregroundMark x1="40343" y1="89787" x2="39632" y2="95745"/>
                        <a14:foregroundMark x1="40470" y1="88723" x2="40343" y2="89787"/>
                        <a14:foregroundMark x1="40698" y1="86809" x2="40470" y2="88723"/>
                        <a14:foregroundMark x1="47481" y1="51702" x2="47481" y2="51702"/>
                        <a14:foregroundMark x1="47481" y1="51702" x2="47481" y2="51702"/>
                        <a14:foregroundMark x1="55233" y1="46596" x2="55233" y2="46596"/>
                        <a14:foregroundMark x1="52810" y1="55532" x2="52810" y2="55532"/>
                        <a14:foregroundMark x1="89632" y1="66383" x2="89632" y2="66383"/>
                        <a14:foregroundMark x1="41957" y1="91064" x2="41957" y2="91064"/>
                        <a14:foregroundMark x1="38857" y1="89149" x2="38857" y2="89149"/>
                        <a14:backgroundMark x1="40601" y1="89787" x2="40601" y2="89787"/>
                        <a14:backgroundMark x1="40601" y1="89787" x2="40601" y2="89787"/>
                        <a14:backgroundMark x1="40213" y1="89787" x2="40213" y2="89787"/>
                        <a14:backgroundMark x1="40698" y1="88723" x2="40698" y2="88723"/>
                        <a14:backgroundMark x1="40504" y1="88936" x2="40504" y2="88936"/>
                        <a14:backgroundMark x1="40698" y1="88723" x2="40698" y2="88723"/>
                        <a14:backgroundMark x1="43023" y1="23617" x2="43023" y2="23617"/>
                        <a14:backgroundMark x1="56783" y1="24043" x2="56783" y2="24043"/>
                        <a14:backgroundMark x1="44574" y1="80851" x2="44574" y2="80851"/>
                        <a14:backgroundMark x1="49225" y1="47872" x2="49225" y2="47872"/>
                        <a14:backgroundMark x1="49225" y1="47872" x2="49225" y2="47872"/>
                        <a14:backgroundMark x1="89826" y1="72553" x2="89826" y2="72553"/>
                        <a14:backgroundMark x1="89535" y1="73404" x2="89535" y2="73404"/>
                        <a14:backgroundMark x1="89729" y1="72340" x2="89729" y2="72340"/>
                        <a14:backgroundMark x1="89632" y1="71702" x2="89632" y2="71702"/>
                        <a14:backgroundMark x1="95155" y1="77234" x2="95155" y2="77234"/>
                        <a14:backgroundMark x1="96027" y1="80000" x2="96027" y2="80000"/>
                        <a14:backgroundMark x1="95736" y1="79362" x2="95736" y2="79362"/>
                        <a14:backgroundMark x1="95736" y1="79362" x2="95736" y2="79362"/>
                        <a14:backgroundMark x1="95930" y1="79787" x2="95930" y2="79787"/>
                        <a14:backgroundMark x1="96027" y1="80213" x2="96027" y2="80213"/>
                        <a14:backgroundMark x1="95446" y1="77872" x2="95446" y2="778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27" t="118" r="37866" b="-118"/>
          <a:stretch/>
        </p:blipFill>
        <p:spPr>
          <a:xfrm>
            <a:off x="5192909" y="2067347"/>
            <a:ext cx="1697449" cy="1762979"/>
          </a:xfrm>
          <a:prstGeom prst="rect">
            <a:avLst/>
          </a:prstGeom>
        </p:spPr>
      </p:pic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98263A67-A754-4F66-A5EB-05236B77CAB8}"/>
              </a:ext>
            </a:extLst>
          </p:cNvPr>
          <p:cNvCxnSpPr>
            <a:cxnSpLocks/>
          </p:cNvCxnSpPr>
          <p:nvPr/>
        </p:nvCxnSpPr>
        <p:spPr>
          <a:xfrm>
            <a:off x="7028567" y="2875606"/>
            <a:ext cx="530492" cy="0"/>
          </a:xfrm>
          <a:prstGeom prst="straightConnector1">
            <a:avLst/>
          </a:prstGeom>
          <a:ln w="3810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그림 42">
            <a:extLst>
              <a:ext uri="{FF2B5EF4-FFF2-40B4-BE49-F238E27FC236}">
                <a16:creationId xmlns:a16="http://schemas.microsoft.com/office/drawing/2014/main" id="{31FE48F4-5B7D-48BB-AF35-8B61F7301E2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8511" l="24225" r="96124">
                        <a14:foregroundMark x1="28682" y1="16809" x2="28682" y2="16809"/>
                        <a14:foregroundMark x1="37500" y1="19149" x2="37500" y2="19149"/>
                        <a14:foregroundMark x1="40213" y1="25106" x2="40213" y2="25106"/>
                        <a14:foregroundMark x1="41860" y1="22340" x2="41860" y2="22340"/>
                        <a14:foregroundMark x1="45252" y1="21489" x2="45252" y2="21489"/>
                        <a14:foregroundMark x1="48450" y1="22979" x2="48450" y2="22979"/>
                        <a14:foregroundMark x1="51260" y1="21489" x2="51260" y2="21489"/>
                        <a14:foregroundMark x1="52907" y1="21915" x2="52907" y2="21915"/>
                        <a14:foregroundMark x1="54167" y1="19362" x2="54167" y2="19362"/>
                        <a14:foregroundMark x1="54457" y1="23404" x2="54457" y2="23404"/>
                        <a14:foregroundMark x1="55620" y1="22340" x2="55620" y2="22340"/>
                        <a14:foregroundMark x1="58430" y1="20851" x2="58430" y2="20851"/>
                        <a14:foregroundMark x1="30329" y1="44468" x2="30329" y2="44468"/>
                        <a14:foregroundMark x1="33236" y1="49574" x2="33236" y2="49574"/>
                        <a14:foregroundMark x1="25000" y1="45106" x2="25000" y2="45106"/>
                        <a14:foregroundMark x1="28973" y1="58298" x2="28973" y2="58298"/>
                        <a14:foregroundMark x1="27907" y1="56170" x2="27907" y2="56170"/>
                        <a14:foregroundMark x1="31686" y1="37872" x2="31686" y2="37872"/>
                        <a14:foregroundMark x1="31977" y1="37021" x2="31977" y2="37021"/>
                        <a14:foregroundMark x1="44574" y1="45957" x2="44574" y2="45957"/>
                        <a14:foregroundMark x1="50775" y1="48723" x2="50775" y2="48723"/>
                        <a14:foregroundMark x1="54457" y1="50426" x2="54457" y2="50426"/>
                        <a14:foregroundMark x1="58430" y1="46383" x2="58430" y2="46383"/>
                        <a14:foregroundMark x1="30620" y1="74681" x2="30620" y2="74681"/>
                        <a14:foregroundMark x1="38566" y1="77021" x2="38566" y2="77021"/>
                        <a14:foregroundMark x1="37984" y1="76170" x2="35659" y2="79149"/>
                        <a14:foregroundMark x1="29748" y1="75532" x2="28973" y2="83191"/>
                        <a14:foregroundMark x1="30329" y1="74043" x2="30717" y2="74681"/>
                        <a14:foregroundMark x1="44574" y1="76596" x2="44574" y2="76596"/>
                        <a14:foregroundMark x1="44574" y1="76596" x2="44477" y2="75106"/>
                        <a14:foregroundMark x1="44477" y1="75106" x2="44477" y2="75106"/>
                        <a14:foregroundMark x1="49806" y1="77234" x2="49806" y2="77234"/>
                        <a14:foregroundMark x1="39826" y1="94468" x2="39826" y2="94468"/>
                        <a14:foregroundMark x1="42248" y1="94468" x2="42248" y2="94468"/>
                        <a14:foregroundMark x1="40891" y1="86596" x2="40891" y2="86596"/>
                        <a14:foregroundMark x1="42345" y1="88298" x2="42345" y2="88298"/>
                        <a14:foregroundMark x1="43508" y1="91489" x2="43508" y2="91489"/>
                        <a14:foregroundMark x1="42248" y1="97447" x2="42248" y2="97447"/>
                        <a14:foregroundMark x1="34302" y1="45957" x2="34302" y2="45957"/>
                        <a14:foregroundMark x1="33624" y1="44468" x2="33624" y2="44468"/>
                        <a14:foregroundMark x1="34012" y1="44894" x2="34012" y2="44894"/>
                        <a14:foregroundMark x1="34399" y1="45319" x2="34399" y2="45319"/>
                        <a14:foregroundMark x1="34205" y1="44894" x2="34205" y2="44894"/>
                        <a14:foregroundMark x1="34399" y1="45106" x2="34399" y2="45106"/>
                        <a14:foregroundMark x1="34399" y1="44894" x2="34399" y2="44894"/>
                        <a14:foregroundMark x1="40601" y1="98936" x2="40601" y2="98936"/>
                        <a14:foregroundMark x1="92442" y1="27234" x2="92442" y2="27234"/>
                        <a14:foregroundMark x1="86822" y1="20426" x2="86822" y2="20426"/>
                        <a14:foregroundMark x1="87403" y1="17660" x2="87403" y2="17660"/>
                        <a14:foregroundMark x1="85465" y1="22128" x2="80039" y2="17872"/>
                        <a14:foregroundMark x1="80039" y1="17872" x2="88372" y2="20851"/>
                        <a14:foregroundMark x1="72190" y1="81702" x2="72190" y2="85319"/>
                        <a14:foregroundMark x1="72190" y1="85106" x2="72190" y2="88511"/>
                        <a14:foregroundMark x1="81977" y1="87660" x2="81977" y2="87660"/>
                        <a14:foregroundMark x1="85950" y1="86596" x2="85950" y2="86596"/>
                        <a14:foregroundMark x1="89729" y1="88298" x2="89729" y2="88298"/>
                        <a14:foregroundMark x1="92345" y1="87447" x2="92345" y2="87447"/>
                        <a14:foregroundMark x1="89341" y1="64468" x2="89341" y2="64468"/>
                        <a14:foregroundMark x1="89341" y1="64468" x2="89341" y2="64468"/>
                        <a14:foregroundMark x1="95860" y1="80000" x2="96124" y2="80851"/>
                        <a14:foregroundMark x1="95662" y1="79362" x2="95860" y2="80000"/>
                        <a14:foregroundMark x1="95199" y1="77872" x2="95662" y2="79362"/>
                        <a14:foregroundMark x1="95001" y1="77234" x2="95199" y2="77872"/>
                        <a14:foregroundMark x1="91764" y1="66809" x2="95001" y2="77234"/>
                        <a14:foregroundMark x1="89934" y1="73404" x2="90601" y2="76383"/>
                        <a14:foregroundMark x1="89744" y1="72553" x2="89934" y2="73404"/>
                        <a14:foregroundMark x1="89554" y1="71702" x2="89744" y2="72553"/>
                        <a14:foregroundMark x1="87984" y1="64681" x2="89554" y2="71702"/>
                        <a14:foregroundMark x1="84787" y1="40851" x2="84787" y2="40851"/>
                        <a14:foregroundMark x1="40343" y1="89787" x2="39632" y2="95745"/>
                        <a14:foregroundMark x1="40470" y1="88723" x2="40343" y2="89787"/>
                        <a14:foregroundMark x1="40698" y1="86809" x2="40470" y2="88723"/>
                        <a14:foregroundMark x1="47481" y1="51702" x2="47481" y2="51702"/>
                        <a14:foregroundMark x1="47481" y1="51702" x2="47481" y2="51702"/>
                        <a14:foregroundMark x1="55233" y1="46596" x2="55233" y2="46596"/>
                        <a14:foregroundMark x1="52810" y1="55532" x2="52810" y2="55532"/>
                        <a14:foregroundMark x1="89632" y1="66383" x2="89632" y2="66383"/>
                        <a14:foregroundMark x1="41957" y1="91064" x2="41957" y2="91064"/>
                        <a14:backgroundMark x1="40601" y1="89787" x2="40601" y2="89787"/>
                        <a14:backgroundMark x1="40601" y1="89787" x2="40601" y2="89787"/>
                        <a14:backgroundMark x1="40213" y1="89787" x2="40213" y2="89787"/>
                        <a14:backgroundMark x1="40698" y1="88723" x2="40698" y2="88723"/>
                        <a14:backgroundMark x1="40504" y1="88936" x2="40504" y2="88936"/>
                        <a14:backgroundMark x1="40698" y1="88723" x2="40698" y2="88723"/>
                        <a14:backgroundMark x1="43023" y1="23617" x2="43023" y2="23617"/>
                        <a14:backgroundMark x1="56783" y1="24043" x2="56783" y2="24043"/>
                        <a14:backgroundMark x1="44574" y1="80851" x2="44574" y2="80851"/>
                        <a14:backgroundMark x1="49225" y1="47872" x2="49225" y2="47872"/>
                        <a14:backgroundMark x1="49225" y1="47872" x2="49225" y2="47872"/>
                        <a14:backgroundMark x1="89826" y1="72553" x2="89826" y2="72553"/>
                        <a14:backgroundMark x1="89535" y1="73404" x2="89535" y2="73404"/>
                        <a14:backgroundMark x1="89729" y1="72340" x2="89729" y2="72340"/>
                        <a14:backgroundMark x1="89632" y1="71702" x2="89632" y2="71702"/>
                        <a14:backgroundMark x1="95155" y1="77234" x2="95155" y2="77234"/>
                        <a14:backgroundMark x1="96027" y1="80000" x2="96027" y2="80000"/>
                        <a14:backgroundMark x1="95736" y1="79362" x2="95736" y2="79362"/>
                        <a14:backgroundMark x1="95736" y1="79362" x2="95736" y2="79362"/>
                        <a14:backgroundMark x1="95930" y1="79787" x2="95930" y2="79787"/>
                        <a14:backgroundMark x1="96027" y1="80213" x2="96027" y2="80213"/>
                        <a14:backgroundMark x1="95446" y1="77872" x2="95446" y2="778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2" t="6397" r="-49" b="38086"/>
          <a:stretch/>
        </p:blipFill>
        <p:spPr>
          <a:xfrm>
            <a:off x="7559059" y="2101108"/>
            <a:ext cx="1130785" cy="978747"/>
          </a:xfrm>
          <a:prstGeom prst="rect">
            <a:avLst/>
          </a:prstGeom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DE074386-C9A1-4333-BBE1-A9DFABF8AA67}"/>
              </a:ext>
            </a:extLst>
          </p:cNvPr>
          <p:cNvSpPr/>
          <p:nvPr/>
        </p:nvSpPr>
        <p:spPr>
          <a:xfrm>
            <a:off x="1340189" y="2470974"/>
            <a:ext cx="901834" cy="1814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화살표: 오른쪽 45">
            <a:extLst>
              <a:ext uri="{FF2B5EF4-FFF2-40B4-BE49-F238E27FC236}">
                <a16:creationId xmlns:a16="http://schemas.microsoft.com/office/drawing/2014/main" id="{E7EB88BC-2D0E-4F80-B5E4-82FD7E853C23}"/>
              </a:ext>
            </a:extLst>
          </p:cNvPr>
          <p:cNvSpPr/>
          <p:nvPr/>
        </p:nvSpPr>
        <p:spPr>
          <a:xfrm>
            <a:off x="4155389" y="2470974"/>
            <a:ext cx="737873" cy="1814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화살표: 왼쪽 47">
            <a:extLst>
              <a:ext uri="{FF2B5EF4-FFF2-40B4-BE49-F238E27FC236}">
                <a16:creationId xmlns:a16="http://schemas.microsoft.com/office/drawing/2014/main" id="{770C4F03-23B0-4A08-8EFD-4C84CF6815FB}"/>
              </a:ext>
            </a:extLst>
          </p:cNvPr>
          <p:cNvSpPr/>
          <p:nvPr/>
        </p:nvSpPr>
        <p:spPr>
          <a:xfrm>
            <a:off x="4155389" y="3267126"/>
            <a:ext cx="737872" cy="18148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화살표: 왼쪽 49">
            <a:extLst>
              <a:ext uri="{FF2B5EF4-FFF2-40B4-BE49-F238E27FC236}">
                <a16:creationId xmlns:a16="http://schemas.microsoft.com/office/drawing/2014/main" id="{2D23E020-F9EB-4608-82B5-6626739A1592}"/>
              </a:ext>
            </a:extLst>
          </p:cNvPr>
          <p:cNvSpPr/>
          <p:nvPr/>
        </p:nvSpPr>
        <p:spPr>
          <a:xfrm>
            <a:off x="1340761" y="3193149"/>
            <a:ext cx="886262" cy="18148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Amazon RDS for MariaDB – Amazon Web Services(AWS)">
            <a:extLst>
              <a:ext uri="{FF2B5EF4-FFF2-40B4-BE49-F238E27FC236}">
                <a16:creationId xmlns:a16="http://schemas.microsoft.com/office/drawing/2014/main" id="{C3FA9D7C-2B5B-4446-8C74-03F3D20F5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545" y="3109412"/>
            <a:ext cx="1344300" cy="691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AF0D0B-69E2-420C-A8D9-713720A4413D}"/>
              </a:ext>
            </a:extLst>
          </p:cNvPr>
          <p:cNvSpPr txBox="1"/>
          <p:nvPr/>
        </p:nvSpPr>
        <p:spPr>
          <a:xfrm>
            <a:off x="1164303" y="2027214"/>
            <a:ext cx="118214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Link </a:t>
            </a:r>
            <a:r>
              <a:rPr lang="ko-KR" altLang="en-US" sz="13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접근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D5655E8-28AF-4467-8CAC-057CB62610C2}"/>
              </a:ext>
            </a:extLst>
          </p:cNvPr>
          <p:cNvSpPr txBox="1"/>
          <p:nvPr/>
        </p:nvSpPr>
        <p:spPr>
          <a:xfrm>
            <a:off x="3974938" y="2027214"/>
            <a:ext cx="11326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</a:t>
            </a:r>
            <a:r>
              <a:rPr lang="en-US" altLang="ko-KR" sz="13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ID</a:t>
            </a:r>
            <a:r>
              <a:rPr lang="ko-KR" altLang="en-US" sz="13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확인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6451CAF-C910-459A-9A9D-3C03BF4D1788}"/>
              </a:ext>
            </a:extLst>
          </p:cNvPr>
          <p:cNvSpPr txBox="1"/>
          <p:nvPr/>
        </p:nvSpPr>
        <p:spPr>
          <a:xfrm>
            <a:off x="3894584" y="3555109"/>
            <a:ext cx="13476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상품 </a:t>
            </a:r>
            <a:r>
              <a:rPr lang="en-US" altLang="ko-KR" sz="13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ID</a:t>
            </a:r>
            <a:r>
              <a:rPr lang="ko-KR" altLang="en-US" sz="13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에 맞는 정보 출력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DB1167D-6D07-4E44-832C-1B3D4121A337}"/>
              </a:ext>
            </a:extLst>
          </p:cNvPr>
          <p:cNvSpPr txBox="1"/>
          <p:nvPr/>
        </p:nvSpPr>
        <p:spPr>
          <a:xfrm>
            <a:off x="1244874" y="3489534"/>
            <a:ext cx="109812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여러 판매처 확인</a:t>
            </a: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E154B9DA-EA06-4658-BAE8-E90942251BDE}"/>
              </a:ext>
            </a:extLst>
          </p:cNvPr>
          <p:cNvSpPr/>
          <p:nvPr/>
        </p:nvSpPr>
        <p:spPr>
          <a:xfrm>
            <a:off x="659269" y="3628665"/>
            <a:ext cx="139694" cy="132352"/>
          </a:xfrm>
          <a:prstGeom prst="ellipse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04585956-55DF-4105-BF3E-C7EC099A3D13}"/>
              </a:ext>
            </a:extLst>
          </p:cNvPr>
          <p:cNvSpPr/>
          <p:nvPr/>
        </p:nvSpPr>
        <p:spPr>
          <a:xfrm>
            <a:off x="2297239" y="1440873"/>
            <a:ext cx="1740831" cy="305492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B4CD95CB-182C-45A1-AA16-7FBE4E348FF0}"/>
              </a:ext>
            </a:extLst>
          </p:cNvPr>
          <p:cNvSpPr/>
          <p:nvPr/>
        </p:nvSpPr>
        <p:spPr>
          <a:xfrm>
            <a:off x="2776720" y="1236682"/>
            <a:ext cx="781868" cy="3352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pic>
        <p:nvPicPr>
          <p:cNvPr id="30" name="Picture 2" descr="post-thumbnail">
            <a:extLst>
              <a:ext uri="{FF2B5EF4-FFF2-40B4-BE49-F238E27FC236}">
                <a16:creationId xmlns:a16="http://schemas.microsoft.com/office/drawing/2014/main" id="{0649B8DD-2976-4D93-97CB-AFC15A7BBC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9935" b="66594" l="19317" r="76521">
                        <a14:foregroundMark x1="24760" y1="38612" x2="24760" y2="38612"/>
                        <a14:foregroundMark x1="19317" y1="48373" x2="19317" y2="48373"/>
                        <a14:foregroundMark x1="42903" y1="39913" x2="42903" y2="39913"/>
                        <a14:foregroundMark x1="41729" y1="39913" x2="41729" y2="39913"/>
                        <a14:foregroundMark x1="46105" y1="45987" x2="46105" y2="45987"/>
                        <a14:foregroundMark x1="49306" y1="53579" x2="49306" y2="53579"/>
                        <a14:foregroundMark x1="57097" y1="45553" x2="57097" y2="45553"/>
                        <a14:foregroundMark x1="62753" y1="45987" x2="62753" y2="45987"/>
                        <a14:foregroundMark x1="71291" y1="50325" x2="71291" y2="50325"/>
                        <a14:foregroundMark x1="73959" y1="48373" x2="73959" y2="483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58" t="27993" r="19563" b="29510"/>
          <a:stretch/>
        </p:blipFill>
        <p:spPr bwMode="auto">
          <a:xfrm>
            <a:off x="2362832" y="1678311"/>
            <a:ext cx="1536116" cy="485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SwiftUI의 ViewModifier - DND 기술 블로그">
            <a:extLst>
              <a:ext uri="{FF2B5EF4-FFF2-40B4-BE49-F238E27FC236}">
                <a16:creationId xmlns:a16="http://schemas.microsoft.com/office/drawing/2014/main" id="{34E92406-500C-455E-AD23-2ACFD3F81C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3" t="25998" r="9316" b="29216"/>
          <a:stretch/>
        </p:blipFill>
        <p:spPr bwMode="auto">
          <a:xfrm>
            <a:off x="2367388" y="2189269"/>
            <a:ext cx="1481030" cy="530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C020F11F-188F-4822-87F1-5AD6288268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44342" y="2686432"/>
            <a:ext cx="1672838" cy="1089934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4230C778-44AF-4EB2-9140-596A537F364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20928" y="3725347"/>
            <a:ext cx="1663682" cy="56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8681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기술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" name="내용 개체 틀 8">
            <a:extLst>
              <a:ext uri="{FF2B5EF4-FFF2-40B4-BE49-F238E27FC236}">
                <a16:creationId xmlns:a16="http://schemas.microsoft.com/office/drawing/2014/main" id="{01B4332B-1D89-4DCC-BF84-3B896CB919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" t="4678" r="1482" b="2201"/>
          <a:stretch/>
        </p:blipFill>
        <p:spPr>
          <a:xfrm>
            <a:off x="1204332" y="1508153"/>
            <a:ext cx="6735335" cy="307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2339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BD9737-2D9F-4213-A6E6-0502227EE864}"/>
              </a:ext>
            </a:extLst>
          </p:cNvPr>
          <p:cNvSpPr txBox="1"/>
          <p:nvPr/>
        </p:nvSpPr>
        <p:spPr>
          <a:xfrm>
            <a:off x="3594181" y="2279362"/>
            <a:ext cx="41392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시연 영상</a:t>
            </a:r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32226135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1"/>
          <p:cNvSpPr txBox="1">
            <a:spLocks noGrp="1"/>
          </p:cNvSpPr>
          <p:nvPr>
            <p:ph type="title" idx="2"/>
          </p:nvPr>
        </p:nvSpPr>
        <p:spPr>
          <a:xfrm>
            <a:off x="713679" y="784695"/>
            <a:ext cx="1392732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03</a:t>
            </a:r>
            <a:endParaRPr sz="8000" dirty="0"/>
          </a:p>
        </p:txBody>
      </p:sp>
      <p:sp>
        <p:nvSpPr>
          <p:cNvPr id="4" name="Google Shape;568;p51">
            <a:extLst>
              <a:ext uri="{FF2B5EF4-FFF2-40B4-BE49-F238E27FC236}">
                <a16:creationId xmlns:a16="http://schemas.microsoft.com/office/drawing/2014/main" id="{16D2F28E-4915-4979-BFDD-65A29F3BC7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81471" y="2350511"/>
            <a:ext cx="3468900" cy="17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Back-end</a:t>
            </a:r>
            <a:r>
              <a:rPr lang="en" b="1" dirty="0">
                <a:solidFill>
                  <a:schemeClr val="accent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Team 13</a:t>
            </a:r>
            <a:endParaRPr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34172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2CFCEE89-13A6-4A53-992E-323A38852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806" y="2079530"/>
            <a:ext cx="2693167" cy="246557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03E8C43-22F6-45BD-8DDD-794C47379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087" y="2079529"/>
            <a:ext cx="2962107" cy="2465575"/>
          </a:xfrm>
          <a:prstGeom prst="rect">
            <a:avLst/>
          </a:prstGeom>
        </p:spPr>
      </p:pic>
      <p:sp>
        <p:nvSpPr>
          <p:cNvPr id="22" name="Google Shape;842;p66">
            <a:extLst>
              <a:ext uri="{FF2B5EF4-FFF2-40B4-BE49-F238E27FC236}">
                <a16:creationId xmlns:a16="http://schemas.microsoft.com/office/drawing/2014/main" id="{DA598022-2A8D-4E85-88EB-CFDCAF5BC691}"/>
              </a:ext>
            </a:extLst>
          </p:cNvPr>
          <p:cNvSpPr txBox="1">
            <a:spLocks/>
          </p:cNvSpPr>
          <p:nvPr/>
        </p:nvSpPr>
        <p:spPr>
          <a:xfrm>
            <a:off x="850806" y="1407354"/>
            <a:ext cx="261127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8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유지보수성</a:t>
            </a:r>
          </a:p>
        </p:txBody>
      </p:sp>
      <p:sp>
        <p:nvSpPr>
          <p:cNvPr id="23" name="Google Shape;842;p66">
            <a:extLst>
              <a:ext uri="{FF2B5EF4-FFF2-40B4-BE49-F238E27FC236}">
                <a16:creationId xmlns:a16="http://schemas.microsoft.com/office/drawing/2014/main" id="{D09382AE-D351-4B86-BA15-9E9740B35D51}"/>
              </a:ext>
            </a:extLst>
          </p:cNvPr>
          <p:cNvSpPr txBox="1">
            <a:spLocks/>
          </p:cNvSpPr>
          <p:nvPr/>
        </p:nvSpPr>
        <p:spPr>
          <a:xfrm>
            <a:off x="5506502" y="1407354"/>
            <a:ext cx="261127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8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확장성</a:t>
            </a:r>
          </a:p>
        </p:txBody>
      </p:sp>
      <p:sp>
        <p:nvSpPr>
          <p:cNvPr id="7" name="Google Shape;842;p66">
            <a:extLst>
              <a:ext uri="{FF2B5EF4-FFF2-40B4-BE49-F238E27FC236}">
                <a16:creationId xmlns:a16="http://schemas.microsoft.com/office/drawing/2014/main" id="{8694AD75-418C-4C3B-994B-269151BDCACB}"/>
              </a:ext>
            </a:extLst>
          </p:cNvPr>
          <p:cNvSpPr txBox="1">
            <a:spLocks/>
          </p:cNvSpPr>
          <p:nvPr/>
        </p:nvSpPr>
        <p:spPr>
          <a:xfrm>
            <a:off x="1410611" y="490996"/>
            <a:ext cx="6322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8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/>
            <a:r>
              <a:rPr lang="ko-KR" altLang="en-US" sz="2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고민</a:t>
            </a:r>
          </a:p>
        </p:txBody>
      </p:sp>
    </p:spTree>
    <p:extLst>
      <p:ext uri="{BB962C8B-B14F-4D97-AF65-F5344CB8AC3E}">
        <p14:creationId xmlns:p14="http://schemas.microsoft.com/office/powerpoint/2010/main" val="1271885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1"/>
          <p:cNvSpPr txBox="1">
            <a:spLocks noGrp="1"/>
          </p:cNvSpPr>
          <p:nvPr>
            <p:ph type="title" idx="2"/>
          </p:nvPr>
        </p:nvSpPr>
        <p:spPr>
          <a:xfrm>
            <a:off x="713679" y="784695"/>
            <a:ext cx="1392732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01</a:t>
            </a:r>
            <a:endParaRPr sz="8000" dirty="0"/>
          </a:p>
        </p:txBody>
      </p:sp>
      <p:sp>
        <p:nvSpPr>
          <p:cNvPr id="4" name="Google Shape;568;p51">
            <a:extLst>
              <a:ext uri="{FF2B5EF4-FFF2-40B4-BE49-F238E27FC236}">
                <a16:creationId xmlns:a16="http://schemas.microsoft.com/office/drawing/2014/main" id="{16D2F28E-4915-4979-BFDD-65A29F3BC7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81471" y="2350511"/>
            <a:ext cx="3468900" cy="17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accent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</a:t>
            </a:r>
            <a:r>
              <a:rPr lang="en" b="1" dirty="0">
                <a:solidFill>
                  <a:schemeClr val="accent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소개</a:t>
            </a:r>
            <a:endParaRPr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40350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B81F6CB-7EDB-4408-B405-5356CA73C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725" y="1179898"/>
            <a:ext cx="4184612" cy="3832691"/>
          </a:xfrm>
          <a:prstGeom prst="rect">
            <a:avLst/>
          </a:prstGeom>
        </p:spPr>
      </p:pic>
      <p:sp>
        <p:nvSpPr>
          <p:cNvPr id="4" name="Google Shape;842;p66">
            <a:extLst>
              <a:ext uri="{FF2B5EF4-FFF2-40B4-BE49-F238E27FC236}">
                <a16:creationId xmlns:a16="http://schemas.microsoft.com/office/drawing/2014/main" id="{D65DF235-D09F-4825-9579-3FD1DF3DFFF7}"/>
              </a:ext>
            </a:extLst>
          </p:cNvPr>
          <p:cNvSpPr txBox="1">
            <a:spLocks/>
          </p:cNvSpPr>
          <p:nvPr/>
        </p:nvSpPr>
        <p:spPr>
          <a:xfrm>
            <a:off x="1410600" y="342313"/>
            <a:ext cx="6322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8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nton"/>
              <a:buNone/>
              <a:defRPr sz="4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/>
            <a:r>
              <a:rPr lang="en-US" altLang="ko-KR" sz="2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OOP</a:t>
            </a:r>
            <a:endParaRPr lang="ko-KR" altLang="en-US" sz="2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4271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1"/>
          <p:cNvSpPr txBox="1">
            <a:spLocks noGrp="1"/>
          </p:cNvSpPr>
          <p:nvPr>
            <p:ph type="title" idx="2"/>
          </p:nvPr>
        </p:nvSpPr>
        <p:spPr>
          <a:xfrm>
            <a:off x="713679" y="784695"/>
            <a:ext cx="1392732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04</a:t>
            </a:r>
            <a:endParaRPr sz="8000" dirty="0"/>
          </a:p>
        </p:txBody>
      </p:sp>
      <p:sp>
        <p:nvSpPr>
          <p:cNvPr id="4" name="Google Shape;568;p51">
            <a:extLst>
              <a:ext uri="{FF2B5EF4-FFF2-40B4-BE49-F238E27FC236}">
                <a16:creationId xmlns:a16="http://schemas.microsoft.com/office/drawing/2014/main" id="{16D2F28E-4915-4979-BFDD-65A29F3BC7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81471" y="2350511"/>
            <a:ext cx="3468900" cy="17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Front-end</a:t>
            </a:r>
            <a:r>
              <a:rPr lang="en" b="1" dirty="0">
                <a:solidFill>
                  <a:schemeClr val="accent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Team 24</a:t>
            </a:r>
            <a:endParaRPr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79478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B231ACC-FA0A-4BD1-8513-990069A560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7162" y="1894006"/>
            <a:ext cx="2009675" cy="1058600"/>
          </a:xfrm>
        </p:spPr>
        <p:txBody>
          <a:bodyPr/>
          <a:lstStyle/>
          <a:p>
            <a:r>
              <a:rPr lang="en-US" altLang="ko-KR" sz="6000" dirty="0" err="1"/>
              <a:t>QnA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2047960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687F31A-88F3-4EDD-AC2B-4D402DFFBA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84" t="7959" r="1349" b="194"/>
          <a:stretch/>
        </p:blipFill>
        <p:spPr>
          <a:xfrm>
            <a:off x="6874743" y="3172592"/>
            <a:ext cx="1866184" cy="1970908"/>
          </a:xfrm>
          <a:prstGeom prst="rect">
            <a:avLst/>
          </a:prstGeom>
        </p:spPr>
      </p:pic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336165" y="1892040"/>
            <a:ext cx="6471670" cy="1359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  <a:r>
              <a:rPr lang="en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</a:t>
            </a:r>
            <a:endParaRPr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8697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842;p66">
            <a:extLst>
              <a:ext uri="{FF2B5EF4-FFF2-40B4-BE49-F238E27FC236}">
                <a16:creationId xmlns:a16="http://schemas.microsoft.com/office/drawing/2014/main" id="{1313C7FE-429E-47C5-A92B-AD1FDB8C5151}"/>
              </a:ext>
            </a:extLst>
          </p:cNvPr>
          <p:cNvSpPr txBox="1">
            <a:spLocks/>
          </p:cNvSpPr>
          <p:nvPr/>
        </p:nvSpPr>
        <p:spPr>
          <a:xfrm>
            <a:off x="1410600" y="484016"/>
            <a:ext cx="6322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ton"/>
              <a:buNone/>
              <a:defRPr sz="18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DM Sans"/>
              <a:buNone/>
              <a:defRPr sz="18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ko-KR" altLang="en-US" sz="2800">
                <a:latin typeface="HY헤드라인M" panose="02030600000101010101" pitchFamily="18" charset="-127"/>
                <a:ea typeface="HY헤드라인M" panose="02030600000101010101" pitchFamily="18" charset="-127"/>
              </a:rPr>
              <a:t>소개</a:t>
            </a:r>
            <a:endParaRPr lang="ko-KR" altLang="en-US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3E4467C-E497-48F4-BDBA-05490BB3D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140" y="1195159"/>
            <a:ext cx="2893919" cy="3300060"/>
          </a:xfrm>
          <a:prstGeom prst="rect">
            <a:avLst/>
          </a:prstGeom>
        </p:spPr>
      </p:pic>
      <p:sp>
        <p:nvSpPr>
          <p:cNvPr id="71" name="Google Shape;1042;p72">
            <a:extLst>
              <a:ext uri="{FF2B5EF4-FFF2-40B4-BE49-F238E27FC236}">
                <a16:creationId xmlns:a16="http://schemas.microsoft.com/office/drawing/2014/main" id="{969702B2-3CA9-47D0-A983-F426569CCBC1}"/>
              </a:ext>
            </a:extLst>
          </p:cNvPr>
          <p:cNvSpPr txBox="1">
            <a:spLocks/>
          </p:cNvSpPr>
          <p:nvPr/>
        </p:nvSpPr>
        <p:spPr>
          <a:xfrm>
            <a:off x="5554809" y="3726470"/>
            <a:ext cx="3375208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앱 서비스로 전환을 위한     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리빌딩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및 서비스 확장</a:t>
            </a:r>
            <a:endParaRPr 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2" name="Google Shape;1046;p72">
            <a:extLst>
              <a:ext uri="{FF2B5EF4-FFF2-40B4-BE49-F238E27FC236}">
                <a16:creationId xmlns:a16="http://schemas.microsoft.com/office/drawing/2014/main" id="{1683DFE9-2390-4FAD-B52D-FF904BA8EE91}"/>
              </a:ext>
            </a:extLst>
          </p:cNvPr>
          <p:cNvSpPr txBox="1">
            <a:spLocks/>
          </p:cNvSpPr>
          <p:nvPr/>
        </p:nvSpPr>
        <p:spPr>
          <a:xfrm>
            <a:off x="5554809" y="1603712"/>
            <a:ext cx="2893919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기존 웹 서비스 프로토타입</a:t>
            </a:r>
            <a:endParaRPr 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3" name="Google Shape;1101;p75">
            <a:extLst>
              <a:ext uri="{FF2B5EF4-FFF2-40B4-BE49-F238E27FC236}">
                <a16:creationId xmlns:a16="http://schemas.microsoft.com/office/drawing/2014/main" id="{08D65395-E408-4084-8BED-72F96D9D30CB}"/>
              </a:ext>
            </a:extLst>
          </p:cNvPr>
          <p:cNvSpPr/>
          <p:nvPr/>
        </p:nvSpPr>
        <p:spPr>
          <a:xfrm rot="5400000">
            <a:off x="5276911" y="1695486"/>
            <a:ext cx="140970" cy="13290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1101;p75">
            <a:extLst>
              <a:ext uri="{FF2B5EF4-FFF2-40B4-BE49-F238E27FC236}">
                <a16:creationId xmlns:a16="http://schemas.microsoft.com/office/drawing/2014/main" id="{6DA0CB90-108D-4040-8486-8DBCCB784456}"/>
              </a:ext>
            </a:extLst>
          </p:cNvPr>
          <p:cNvSpPr/>
          <p:nvPr/>
        </p:nvSpPr>
        <p:spPr>
          <a:xfrm rot="5400000">
            <a:off x="5280541" y="3589532"/>
            <a:ext cx="140970" cy="13290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2872;p112">
            <a:extLst>
              <a:ext uri="{FF2B5EF4-FFF2-40B4-BE49-F238E27FC236}">
                <a16:creationId xmlns:a16="http://schemas.microsoft.com/office/drawing/2014/main" id="{BC098AC9-9DF6-44FA-BF85-205BE7157A69}"/>
              </a:ext>
            </a:extLst>
          </p:cNvPr>
          <p:cNvSpPr/>
          <p:nvPr/>
        </p:nvSpPr>
        <p:spPr>
          <a:xfrm rot="5400000">
            <a:off x="5433725" y="2550509"/>
            <a:ext cx="707882" cy="465714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CD4E13-A6A7-4AF1-9A5D-18378F46E9EC}"/>
              </a:ext>
            </a:extLst>
          </p:cNvPr>
          <p:cNvSpPr txBox="1"/>
          <p:nvPr/>
        </p:nvSpPr>
        <p:spPr>
          <a:xfrm>
            <a:off x="6418390" y="2374728"/>
            <a:ext cx="2121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Capstone </a:t>
            </a:r>
          </a:p>
          <a:p>
            <a:r>
              <a:rPr lang="en-US" altLang="ko-KR" sz="2000" dirty="0">
                <a:solidFill>
                  <a:srgbClr val="00206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Team 13 &amp; 24</a:t>
            </a:r>
            <a:endParaRPr lang="ko-KR" altLang="en-US" sz="2000" dirty="0">
              <a:solidFill>
                <a:srgbClr val="00206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CE8B18-8473-4194-829C-EE5DC30FBBC5}"/>
              </a:ext>
            </a:extLst>
          </p:cNvPr>
          <p:cNvSpPr txBox="1"/>
          <p:nvPr/>
        </p:nvSpPr>
        <p:spPr>
          <a:xfrm>
            <a:off x="1050057" y="4596082"/>
            <a:ext cx="2949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 (</a:t>
            </a:r>
            <a:r>
              <a:rPr lang="ko-KR" altLang="en-US" dirty="0"/>
              <a:t>주</a:t>
            </a:r>
            <a:r>
              <a:rPr lang="en-US" altLang="ko-KR" dirty="0"/>
              <a:t>)</a:t>
            </a:r>
            <a:r>
              <a:rPr lang="ko-KR" altLang="en-US" dirty="0" err="1"/>
              <a:t>뉴로어소시에이츠에서</a:t>
            </a:r>
            <a:r>
              <a:rPr lang="ko-KR" altLang="en-US" dirty="0"/>
              <a:t> 올해 출시를 준비 중인 </a:t>
            </a:r>
            <a:r>
              <a:rPr lang="en-US" altLang="ko-KR" dirty="0"/>
              <a:t>Link </a:t>
            </a:r>
            <a:r>
              <a:rPr lang="ko-KR" altLang="en-US" dirty="0"/>
              <a:t>서비스 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00" y="48401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소개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E50160-39D5-408F-8AD4-FFF71DD128B1}"/>
              </a:ext>
            </a:extLst>
          </p:cNvPr>
          <p:cNvSpPr txBox="1"/>
          <p:nvPr/>
        </p:nvSpPr>
        <p:spPr>
          <a:xfrm>
            <a:off x="3603502" y="1333138"/>
            <a:ext cx="2048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기존 서비스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F0FB31D-FC46-4D97-8E42-2666F18CBE2C}"/>
              </a:ext>
            </a:extLst>
          </p:cNvPr>
          <p:cNvSpPr/>
          <p:nvPr/>
        </p:nvSpPr>
        <p:spPr>
          <a:xfrm>
            <a:off x="582841" y="2066125"/>
            <a:ext cx="8089997" cy="2743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89E59DF-2C5C-42F2-A63D-623D7D551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719" y="2180445"/>
            <a:ext cx="1714984" cy="24419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4B123DD-A9E8-4E83-969D-A8D3EA4D5F52}"/>
              </a:ext>
            </a:extLst>
          </p:cNvPr>
          <p:cNvSpPr txBox="1"/>
          <p:nvPr/>
        </p:nvSpPr>
        <p:spPr>
          <a:xfrm>
            <a:off x="4788488" y="2377022"/>
            <a:ext cx="30426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다양한 구매처를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  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하나의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Link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에 구성하여 공유 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Google Shape;3047;p112">
            <a:extLst>
              <a:ext uri="{FF2B5EF4-FFF2-40B4-BE49-F238E27FC236}">
                <a16:creationId xmlns:a16="http://schemas.microsoft.com/office/drawing/2014/main" id="{FABA4EB7-C6D1-48C6-A868-561E02720D12}"/>
              </a:ext>
            </a:extLst>
          </p:cNvPr>
          <p:cNvSpPr/>
          <p:nvPr/>
        </p:nvSpPr>
        <p:spPr>
          <a:xfrm rot="5400000">
            <a:off x="6065991" y="3214167"/>
            <a:ext cx="668508" cy="530893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58B2F0-0450-40E0-869C-966EBC8AB6D3}"/>
              </a:ext>
            </a:extLst>
          </p:cNvPr>
          <p:cNvSpPr txBox="1"/>
          <p:nvPr/>
        </p:nvSpPr>
        <p:spPr>
          <a:xfrm>
            <a:off x="4825458" y="3997430"/>
            <a:ext cx="314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소비자가 선호하는 구매처 선택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4830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00" y="48401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소개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" name="Google Shape;502;p48">
            <a:extLst>
              <a:ext uri="{FF2B5EF4-FFF2-40B4-BE49-F238E27FC236}">
                <a16:creationId xmlns:a16="http://schemas.microsoft.com/office/drawing/2014/main" id="{8AAAC06A-6FD3-4767-A12C-316E9D555C8B}"/>
              </a:ext>
            </a:extLst>
          </p:cNvPr>
          <p:cNvSpPr txBox="1">
            <a:spLocks/>
          </p:cNvSpPr>
          <p:nvPr/>
        </p:nvSpPr>
        <p:spPr>
          <a:xfrm>
            <a:off x="2518908" y="3616495"/>
            <a:ext cx="4413433" cy="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2400" dirty="0">
                <a:solidFill>
                  <a:schemeClr val="bg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다양한 서비스로 확장 가능한 공통 프레임 개발 </a:t>
            </a:r>
            <a:endParaRPr lang="en-US" altLang="ko-KR" sz="2400" dirty="0">
              <a:solidFill>
                <a:schemeClr val="bg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2" name="Google Shape;503;p48">
            <a:extLst>
              <a:ext uri="{FF2B5EF4-FFF2-40B4-BE49-F238E27FC236}">
                <a16:creationId xmlns:a16="http://schemas.microsoft.com/office/drawing/2014/main" id="{804935C5-920D-4981-8999-5E0EE7EED304}"/>
              </a:ext>
            </a:extLst>
          </p:cNvPr>
          <p:cNvSpPr txBox="1">
            <a:spLocks/>
          </p:cNvSpPr>
          <p:nvPr/>
        </p:nvSpPr>
        <p:spPr>
          <a:xfrm>
            <a:off x="862457" y="2662710"/>
            <a:ext cx="2741045" cy="4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spcAft>
                <a:spcPts val="1600"/>
              </a:spcAft>
            </a:pPr>
            <a:r>
              <a:rPr lang="ko-KR" altLang="en-US" sz="1900" dirty="0">
                <a:latin typeface="HY견고딕" panose="02030600000101010101" pitchFamily="18" charset="-127"/>
                <a:ea typeface="HY견고딕" panose="02030600000101010101" pitchFamily="18" charset="-127"/>
              </a:rPr>
              <a:t>기존의 공유 서비스 </a:t>
            </a:r>
          </a:p>
        </p:txBody>
      </p:sp>
      <p:sp>
        <p:nvSpPr>
          <p:cNvPr id="23" name="Google Shape;504;p48">
            <a:extLst>
              <a:ext uri="{FF2B5EF4-FFF2-40B4-BE49-F238E27FC236}">
                <a16:creationId xmlns:a16="http://schemas.microsoft.com/office/drawing/2014/main" id="{60699C72-78D6-4AEE-9C33-67E727311925}"/>
              </a:ext>
            </a:extLst>
          </p:cNvPr>
          <p:cNvSpPr txBox="1">
            <a:spLocks/>
          </p:cNvSpPr>
          <p:nvPr/>
        </p:nvSpPr>
        <p:spPr>
          <a:xfrm>
            <a:off x="5386185" y="2667210"/>
            <a:ext cx="3083074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1900" dirty="0">
                <a:latin typeface="HY견고딕" panose="02030600000101010101" pitchFamily="18" charset="-127"/>
                <a:ea typeface="HY견고딕" panose="02030600000101010101" pitchFamily="18" charset="-127"/>
              </a:rPr>
              <a:t>회원제 </a:t>
            </a:r>
            <a:r>
              <a:rPr lang="en-US" altLang="ko-KR" sz="1900" dirty="0">
                <a:latin typeface="HY견고딕" panose="02030600000101010101" pitchFamily="18" charset="-127"/>
                <a:ea typeface="HY견고딕" panose="02030600000101010101" pitchFamily="18" charset="-127"/>
              </a:rPr>
              <a:t>/ </a:t>
            </a:r>
            <a:r>
              <a:rPr lang="ko-KR" altLang="en-US" sz="1900" dirty="0">
                <a:latin typeface="HY견고딕" panose="02030600000101010101" pitchFamily="18" charset="-127"/>
                <a:ea typeface="HY견고딕" panose="02030600000101010101" pitchFamily="18" charset="-127"/>
              </a:rPr>
              <a:t>커뮤니티 서비스</a:t>
            </a:r>
          </a:p>
        </p:txBody>
      </p:sp>
      <p:pic>
        <p:nvPicPr>
          <p:cNvPr id="25" name="그래픽 24" descr="추가 단색으로 채워진">
            <a:extLst>
              <a:ext uri="{FF2B5EF4-FFF2-40B4-BE49-F238E27FC236}">
                <a16:creationId xmlns:a16="http://schemas.microsoft.com/office/drawing/2014/main" id="{84A9C434-B55B-47BA-AE32-DE36B8413C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84757" y="2480969"/>
            <a:ext cx="774484" cy="7744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E50160-39D5-408F-8AD4-FFF71DD128B1}"/>
              </a:ext>
            </a:extLst>
          </p:cNvPr>
          <p:cNvSpPr txBox="1"/>
          <p:nvPr/>
        </p:nvSpPr>
        <p:spPr>
          <a:xfrm>
            <a:off x="3822503" y="1333138"/>
            <a:ext cx="1610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확장 목표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F0FB31D-FC46-4D97-8E42-2666F18CBE2C}"/>
              </a:ext>
            </a:extLst>
          </p:cNvPr>
          <p:cNvSpPr/>
          <p:nvPr/>
        </p:nvSpPr>
        <p:spPr>
          <a:xfrm>
            <a:off x="582841" y="2066125"/>
            <a:ext cx="8089997" cy="2743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Google Shape;2872;p112">
            <a:extLst>
              <a:ext uri="{FF2B5EF4-FFF2-40B4-BE49-F238E27FC236}">
                <a16:creationId xmlns:a16="http://schemas.microsoft.com/office/drawing/2014/main" id="{927D9C8F-76F3-4023-A358-910786668FB2}"/>
              </a:ext>
            </a:extLst>
          </p:cNvPr>
          <p:cNvSpPr/>
          <p:nvPr/>
        </p:nvSpPr>
        <p:spPr>
          <a:xfrm>
            <a:off x="1525097" y="3805738"/>
            <a:ext cx="707882" cy="465714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909EA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352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1"/>
          <p:cNvSpPr txBox="1">
            <a:spLocks noGrp="1"/>
          </p:cNvSpPr>
          <p:nvPr>
            <p:ph type="title" idx="2"/>
          </p:nvPr>
        </p:nvSpPr>
        <p:spPr>
          <a:xfrm>
            <a:off x="713679" y="784695"/>
            <a:ext cx="1392732" cy="11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02</a:t>
            </a:r>
            <a:endParaRPr sz="8000" dirty="0"/>
          </a:p>
        </p:txBody>
      </p:sp>
      <p:sp>
        <p:nvSpPr>
          <p:cNvPr id="4" name="Google Shape;568;p51">
            <a:extLst>
              <a:ext uri="{FF2B5EF4-FFF2-40B4-BE49-F238E27FC236}">
                <a16:creationId xmlns:a16="http://schemas.microsoft.com/office/drawing/2014/main" id="{16D2F28E-4915-4979-BFDD-65A29F3BC7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97300" y="2350511"/>
            <a:ext cx="4353071" cy="17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accent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기능 및</a:t>
            </a:r>
            <a:br>
              <a:rPr lang="en-US" altLang="ko-KR" b="1" dirty="0">
                <a:solidFill>
                  <a:schemeClr val="accent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 기술</a:t>
            </a:r>
            <a:endParaRPr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2196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00" y="48401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3" name="Google Shape;984;p70">
            <a:extLst>
              <a:ext uri="{FF2B5EF4-FFF2-40B4-BE49-F238E27FC236}">
                <a16:creationId xmlns:a16="http://schemas.microsoft.com/office/drawing/2014/main" id="{88143CA7-F2AC-46B6-9B05-D426B83F0609}"/>
              </a:ext>
            </a:extLst>
          </p:cNvPr>
          <p:cNvCxnSpPr>
            <a:cxnSpLocks/>
          </p:cNvCxnSpPr>
          <p:nvPr/>
        </p:nvCxnSpPr>
        <p:spPr>
          <a:xfrm>
            <a:off x="1682216" y="2418187"/>
            <a:ext cx="5779566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4" name="Google Shape;985;p70">
            <a:extLst>
              <a:ext uri="{FF2B5EF4-FFF2-40B4-BE49-F238E27FC236}">
                <a16:creationId xmlns:a16="http://schemas.microsoft.com/office/drawing/2014/main" id="{FB179B40-94F0-4481-9D69-8BD74642BEC3}"/>
              </a:ext>
            </a:extLst>
          </p:cNvPr>
          <p:cNvCxnSpPr>
            <a:cxnSpLocks/>
          </p:cNvCxnSpPr>
          <p:nvPr/>
        </p:nvCxnSpPr>
        <p:spPr>
          <a:xfrm flipV="1">
            <a:off x="4571999" y="2571750"/>
            <a:ext cx="1" cy="1707085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9" name="Google Shape;1008;p70">
            <a:extLst>
              <a:ext uri="{FF2B5EF4-FFF2-40B4-BE49-F238E27FC236}">
                <a16:creationId xmlns:a16="http://schemas.microsoft.com/office/drawing/2014/main" id="{498F9996-1257-4BB2-9995-82103DBC8758}"/>
              </a:ext>
            </a:extLst>
          </p:cNvPr>
          <p:cNvSpPr txBox="1"/>
          <p:nvPr/>
        </p:nvSpPr>
        <p:spPr>
          <a:xfrm>
            <a:off x="2675897" y="1901810"/>
            <a:ext cx="3792205" cy="3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sz="3600" dirty="0">
                <a:solidFill>
                  <a:schemeClr val="accent4"/>
                </a:solidFill>
                <a:latin typeface="Anton" panose="020B0600000101010101" charset="0"/>
                <a:ea typeface="HY견고딕" panose="02030600000101010101" pitchFamily="18" charset="-127"/>
              </a:rPr>
              <a:t>MISSION / </a:t>
            </a:r>
            <a:r>
              <a:rPr lang="ko-KR" altLang="en-US" sz="3600" dirty="0">
                <a:solidFill>
                  <a:schemeClr val="accent4"/>
                </a:solidFill>
                <a:latin typeface="Anton" panose="020B0600000101010101" charset="0"/>
                <a:ea typeface="HY견고딕" panose="02030600000101010101" pitchFamily="18" charset="-127"/>
              </a:rPr>
              <a:t>기능</a:t>
            </a:r>
            <a:endParaRPr lang="en-US" altLang="ko-KR" sz="3600" dirty="0">
              <a:solidFill>
                <a:schemeClr val="accent4"/>
              </a:solidFill>
              <a:latin typeface="Anton" panose="020B0600000101010101" charset="0"/>
              <a:ea typeface="HY견고딕" panose="02030600000101010101" pitchFamily="18" charset="-127"/>
            </a:endParaRPr>
          </a:p>
        </p:txBody>
      </p:sp>
      <p:sp>
        <p:nvSpPr>
          <p:cNvPr id="8" name="Google Shape;582;p52">
            <a:extLst>
              <a:ext uri="{FF2B5EF4-FFF2-40B4-BE49-F238E27FC236}">
                <a16:creationId xmlns:a16="http://schemas.microsoft.com/office/drawing/2014/main" id="{A46854C8-A4FC-4C75-BB61-D278A43B6C8C}"/>
              </a:ext>
            </a:extLst>
          </p:cNvPr>
          <p:cNvSpPr txBox="1">
            <a:spLocks/>
          </p:cNvSpPr>
          <p:nvPr/>
        </p:nvSpPr>
        <p:spPr>
          <a:xfrm>
            <a:off x="1945631" y="2827618"/>
            <a:ext cx="1637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Community</a:t>
            </a:r>
          </a:p>
        </p:txBody>
      </p:sp>
      <p:sp>
        <p:nvSpPr>
          <p:cNvPr id="9" name="Google Shape;583;p52">
            <a:extLst>
              <a:ext uri="{FF2B5EF4-FFF2-40B4-BE49-F238E27FC236}">
                <a16:creationId xmlns:a16="http://schemas.microsoft.com/office/drawing/2014/main" id="{CB1F7B05-2D02-4D3E-BC79-94FAD97E6ADC}"/>
              </a:ext>
            </a:extLst>
          </p:cNvPr>
          <p:cNvSpPr txBox="1">
            <a:spLocks/>
          </p:cNvSpPr>
          <p:nvPr/>
        </p:nvSpPr>
        <p:spPr>
          <a:xfrm>
            <a:off x="1687181" y="3405365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ko-KR" altLang="en-US" dirty="0"/>
              <a:t>게시글 및 댓글을 쓰며 소통할 수 있는    커뮤니티 앱 개발</a:t>
            </a:r>
            <a:endParaRPr lang="en-US" dirty="0"/>
          </a:p>
        </p:txBody>
      </p:sp>
      <p:sp>
        <p:nvSpPr>
          <p:cNvPr id="10" name="Google Shape;584;p52">
            <a:extLst>
              <a:ext uri="{FF2B5EF4-FFF2-40B4-BE49-F238E27FC236}">
                <a16:creationId xmlns:a16="http://schemas.microsoft.com/office/drawing/2014/main" id="{652A6EAB-1918-424C-9EB2-DD65386D15FE}"/>
              </a:ext>
            </a:extLst>
          </p:cNvPr>
          <p:cNvSpPr txBox="1">
            <a:spLocks/>
          </p:cNvSpPr>
          <p:nvPr/>
        </p:nvSpPr>
        <p:spPr>
          <a:xfrm>
            <a:off x="5561270" y="2827643"/>
            <a:ext cx="1637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>
                <a:solidFill>
                  <a:schemeClr val="bg1"/>
                </a:solidFill>
                <a:latin typeface="Anton" panose="020B0600000101010101" charset="0"/>
              </a:rPr>
              <a:t>Rebuilding</a:t>
            </a:r>
          </a:p>
        </p:txBody>
      </p:sp>
      <p:sp>
        <p:nvSpPr>
          <p:cNvPr id="11" name="Google Shape;585;p52">
            <a:extLst>
              <a:ext uri="{FF2B5EF4-FFF2-40B4-BE49-F238E27FC236}">
                <a16:creationId xmlns:a16="http://schemas.microsoft.com/office/drawing/2014/main" id="{D0D21908-08CA-42B3-9C6B-7637650AF36B}"/>
              </a:ext>
            </a:extLst>
          </p:cNvPr>
          <p:cNvSpPr txBox="1">
            <a:spLocks/>
          </p:cNvSpPr>
          <p:nvPr/>
        </p:nvSpPr>
        <p:spPr>
          <a:xfrm>
            <a:off x="5398146" y="3405365"/>
            <a:ext cx="1895546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ko-KR" altLang="en-US" dirty="0"/>
              <a:t>기존 웹 서비스를          앱 서비스로 전환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16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6"/>
          <p:cNvSpPr txBox="1">
            <a:spLocks noGrp="1"/>
          </p:cNvSpPr>
          <p:nvPr>
            <p:ph type="ctrTitle"/>
          </p:nvPr>
        </p:nvSpPr>
        <p:spPr>
          <a:xfrm>
            <a:off x="1410600" y="48401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기능</a:t>
            </a:r>
            <a:endParaRPr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3" name="Google Shape;984;p70">
            <a:extLst>
              <a:ext uri="{FF2B5EF4-FFF2-40B4-BE49-F238E27FC236}">
                <a16:creationId xmlns:a16="http://schemas.microsoft.com/office/drawing/2014/main" id="{88143CA7-F2AC-46B6-9B05-D426B83F0609}"/>
              </a:ext>
            </a:extLst>
          </p:cNvPr>
          <p:cNvCxnSpPr>
            <a:cxnSpLocks/>
          </p:cNvCxnSpPr>
          <p:nvPr/>
        </p:nvCxnSpPr>
        <p:spPr>
          <a:xfrm>
            <a:off x="1682216" y="2418187"/>
            <a:ext cx="5779566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4" name="Google Shape;985;p70">
            <a:extLst>
              <a:ext uri="{FF2B5EF4-FFF2-40B4-BE49-F238E27FC236}">
                <a16:creationId xmlns:a16="http://schemas.microsoft.com/office/drawing/2014/main" id="{FB179B40-94F0-4481-9D69-8BD74642BEC3}"/>
              </a:ext>
            </a:extLst>
          </p:cNvPr>
          <p:cNvCxnSpPr>
            <a:cxnSpLocks/>
          </p:cNvCxnSpPr>
          <p:nvPr/>
        </p:nvCxnSpPr>
        <p:spPr>
          <a:xfrm flipV="1">
            <a:off x="4571999" y="2571750"/>
            <a:ext cx="1" cy="1707085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9" name="Google Shape;1008;p70">
            <a:extLst>
              <a:ext uri="{FF2B5EF4-FFF2-40B4-BE49-F238E27FC236}">
                <a16:creationId xmlns:a16="http://schemas.microsoft.com/office/drawing/2014/main" id="{498F9996-1257-4BB2-9995-82103DBC8758}"/>
              </a:ext>
            </a:extLst>
          </p:cNvPr>
          <p:cNvSpPr txBox="1"/>
          <p:nvPr/>
        </p:nvSpPr>
        <p:spPr>
          <a:xfrm>
            <a:off x="2675897" y="1901810"/>
            <a:ext cx="3792205" cy="3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sz="3600" dirty="0">
                <a:solidFill>
                  <a:schemeClr val="accent4"/>
                </a:solidFill>
                <a:latin typeface="Anton" panose="020B0600000101010101" charset="0"/>
                <a:ea typeface="HY견고딕" panose="02030600000101010101" pitchFamily="18" charset="-127"/>
              </a:rPr>
              <a:t>MISSION / </a:t>
            </a:r>
            <a:r>
              <a:rPr lang="ko-KR" altLang="en-US" sz="3600" dirty="0">
                <a:solidFill>
                  <a:schemeClr val="accent4"/>
                </a:solidFill>
                <a:latin typeface="Anton" panose="020B0600000101010101" charset="0"/>
                <a:ea typeface="HY견고딕" panose="02030600000101010101" pitchFamily="18" charset="-127"/>
              </a:rPr>
              <a:t>관리</a:t>
            </a:r>
            <a:endParaRPr lang="en-US" altLang="ko-KR" sz="3600" dirty="0">
              <a:solidFill>
                <a:schemeClr val="accent4"/>
              </a:solidFill>
              <a:latin typeface="Anton" panose="020B0600000101010101" charset="0"/>
              <a:ea typeface="HY견고딕" panose="02030600000101010101" pitchFamily="18" charset="-127"/>
            </a:endParaRPr>
          </a:p>
        </p:txBody>
      </p:sp>
      <p:sp>
        <p:nvSpPr>
          <p:cNvPr id="8" name="Google Shape;582;p52">
            <a:extLst>
              <a:ext uri="{FF2B5EF4-FFF2-40B4-BE49-F238E27FC236}">
                <a16:creationId xmlns:a16="http://schemas.microsoft.com/office/drawing/2014/main" id="{A46854C8-A4FC-4C75-BB61-D278A43B6C8C}"/>
              </a:ext>
            </a:extLst>
          </p:cNvPr>
          <p:cNvSpPr txBox="1">
            <a:spLocks/>
          </p:cNvSpPr>
          <p:nvPr/>
        </p:nvSpPr>
        <p:spPr>
          <a:xfrm>
            <a:off x="1945631" y="2827618"/>
            <a:ext cx="16371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ko-KR" altLang="en-US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확장성</a:t>
            </a:r>
            <a:endParaRPr lang="en-US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Google Shape;583;p52">
            <a:extLst>
              <a:ext uri="{FF2B5EF4-FFF2-40B4-BE49-F238E27FC236}">
                <a16:creationId xmlns:a16="http://schemas.microsoft.com/office/drawing/2014/main" id="{CB1F7B05-2D02-4D3E-BC79-94FAD97E6ADC}"/>
              </a:ext>
            </a:extLst>
          </p:cNvPr>
          <p:cNvSpPr txBox="1">
            <a:spLocks/>
          </p:cNvSpPr>
          <p:nvPr/>
        </p:nvSpPr>
        <p:spPr>
          <a:xfrm>
            <a:off x="1687181" y="3405365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ko-KR" altLang="en-US" dirty="0"/>
              <a:t>공통 프레임을        확장할 수 있도록 개발</a:t>
            </a:r>
            <a:endParaRPr lang="en-US" dirty="0"/>
          </a:p>
        </p:txBody>
      </p:sp>
      <p:sp>
        <p:nvSpPr>
          <p:cNvPr id="10" name="Google Shape;584;p52">
            <a:extLst>
              <a:ext uri="{FF2B5EF4-FFF2-40B4-BE49-F238E27FC236}">
                <a16:creationId xmlns:a16="http://schemas.microsoft.com/office/drawing/2014/main" id="{652A6EAB-1918-424C-9EB2-DD65386D15FE}"/>
              </a:ext>
            </a:extLst>
          </p:cNvPr>
          <p:cNvSpPr txBox="1">
            <a:spLocks/>
          </p:cNvSpPr>
          <p:nvPr/>
        </p:nvSpPr>
        <p:spPr>
          <a:xfrm>
            <a:off x="5372805" y="2827618"/>
            <a:ext cx="173241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2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유지보수성</a:t>
            </a:r>
            <a:endParaRPr lang="en-US" sz="2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Google Shape;585;p52">
            <a:extLst>
              <a:ext uri="{FF2B5EF4-FFF2-40B4-BE49-F238E27FC236}">
                <a16:creationId xmlns:a16="http://schemas.microsoft.com/office/drawing/2014/main" id="{D0D21908-08CA-42B3-9C6B-7637650AF36B}"/>
              </a:ext>
            </a:extLst>
          </p:cNvPr>
          <p:cNvSpPr txBox="1">
            <a:spLocks/>
          </p:cNvSpPr>
          <p:nvPr/>
        </p:nvSpPr>
        <p:spPr>
          <a:xfrm>
            <a:off x="5209682" y="3405340"/>
            <a:ext cx="1895546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ko-KR" altLang="en-US" dirty="0"/>
              <a:t>유지 및 보수가 효율적이도록 개발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266885"/>
      </p:ext>
    </p:extLst>
  </p:cSld>
  <p:clrMapOvr>
    <a:masterClrMapping/>
  </p:clrMapOvr>
</p:sld>
</file>

<file path=ppt/theme/theme1.xml><?xml version="1.0" encoding="utf-8"?>
<a:theme xmlns:a="http://schemas.openxmlformats.org/drawingml/2006/main" name="Graphic Design Project Proposal XL by Slidesgo">
  <a:themeElements>
    <a:clrScheme name="Simple Light">
      <a:dk1>
        <a:srgbClr val="F3F3F3"/>
      </a:dk1>
      <a:lt1>
        <a:srgbClr val="434343"/>
      </a:lt1>
      <a:dk2>
        <a:srgbClr val="0F4C81"/>
      </a:dk2>
      <a:lt2>
        <a:srgbClr val="98BEE0"/>
      </a:lt2>
      <a:accent1>
        <a:srgbClr val="C5D8E9"/>
      </a:accent1>
      <a:accent2>
        <a:srgbClr val="F3F3F3"/>
      </a:accent2>
      <a:accent3>
        <a:srgbClr val="434343"/>
      </a:accent3>
      <a:accent4>
        <a:srgbClr val="0F4C81"/>
      </a:accent4>
      <a:accent5>
        <a:srgbClr val="98BEE0"/>
      </a:accent5>
      <a:accent6>
        <a:srgbClr val="C5D8E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1783</TotalTime>
  <Words>393</Words>
  <Application>Microsoft Office PowerPoint</Application>
  <PresentationFormat>화면 슬라이드 쇼(16:9)</PresentationFormat>
  <Paragraphs>120</Paragraphs>
  <Slides>33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0" baseType="lpstr">
      <vt:lpstr>Anton</vt:lpstr>
      <vt:lpstr>Arial</vt:lpstr>
      <vt:lpstr>HY견고딕</vt:lpstr>
      <vt:lpstr>Anaheim</vt:lpstr>
      <vt:lpstr>DM Sans</vt:lpstr>
      <vt:lpstr>HY헤드라인M</vt:lpstr>
      <vt:lpstr>Graphic Design Project Proposal XL by Slidesgo</vt:lpstr>
      <vt:lpstr>TEAM 13 &amp; 24 with Neuro Associates</vt:lpstr>
      <vt:lpstr>소개</vt:lpstr>
      <vt:lpstr>01</vt:lpstr>
      <vt:lpstr>PowerPoint 프레젠테이션</vt:lpstr>
      <vt:lpstr>소개</vt:lpstr>
      <vt:lpstr>소개</vt:lpstr>
      <vt:lpstr>02</vt:lpstr>
      <vt:lpstr>기능</vt:lpstr>
      <vt:lpstr>기능</vt:lpstr>
      <vt:lpstr>커뮤니티 기능</vt:lpstr>
      <vt:lpstr>앱 초기 화면</vt:lpstr>
      <vt:lpstr>앱 초기 화면</vt:lpstr>
      <vt:lpstr>회원가입 &amp; 로그인 기능</vt:lpstr>
      <vt:lpstr>회원가입 &amp; 로그인 기능</vt:lpstr>
      <vt:lpstr>상품 등록 기능</vt:lpstr>
      <vt:lpstr>상품 수정 및 삭제 페이지</vt:lpstr>
      <vt:lpstr>상품 수정 기능</vt:lpstr>
      <vt:lpstr>상품 등록 기능</vt:lpstr>
      <vt:lpstr>공유 기능</vt:lpstr>
      <vt:lpstr>PowerPoint 프레젠테이션</vt:lpstr>
      <vt:lpstr>PowerPoint 프레젠테이션</vt:lpstr>
      <vt:lpstr>PowerPoint 프레젠테이션</vt:lpstr>
      <vt:lpstr>PowerPoint 프레젠테이션</vt:lpstr>
      <vt:lpstr>기술</vt:lpstr>
      <vt:lpstr>기술</vt:lpstr>
      <vt:lpstr>기술</vt:lpstr>
      <vt:lpstr>기능</vt:lpstr>
      <vt:lpstr>03</vt:lpstr>
      <vt:lpstr>PowerPoint 프레젠테이션</vt:lpstr>
      <vt:lpstr>PowerPoint 프레젠테이션</vt:lpstr>
      <vt:lpstr>04</vt:lpstr>
      <vt:lpstr>QnA</vt:lpstr>
      <vt:lpstr>감사합니다!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dc:creator>HyeYoung</dc:creator>
  <cp:lastModifiedBy>백 지웅</cp:lastModifiedBy>
  <cp:revision>180</cp:revision>
  <dcterms:modified xsi:type="dcterms:W3CDTF">2021-05-26T10:21:04Z</dcterms:modified>
</cp:coreProperties>
</file>